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3" r:id="rId2"/>
    <p:sldId id="256" r:id="rId3"/>
    <p:sldId id="257" r:id="rId4"/>
    <p:sldId id="258" r:id="rId5"/>
    <p:sldId id="259" r:id="rId6"/>
    <p:sldId id="260" r:id="rId7"/>
    <p:sldId id="261" r:id="rId8"/>
    <p:sldId id="262" r:id="rId9"/>
    <p:sldId id="263" r:id="rId10"/>
    <p:sldId id="278" r:id="rId11"/>
    <p:sldId id="279" r:id="rId12"/>
    <p:sldId id="280" r:id="rId13"/>
    <p:sldId id="264" r:id="rId14"/>
    <p:sldId id="265" r:id="rId15"/>
    <p:sldId id="266" r:id="rId16"/>
    <p:sldId id="267" r:id="rId17"/>
    <p:sldId id="281" r:id="rId18"/>
    <p:sldId id="282" r:id="rId19"/>
    <p:sldId id="268" r:id="rId20"/>
    <p:sldId id="269" r:id="rId21"/>
    <p:sldId id="270" r:id="rId22"/>
    <p:sldId id="271" r:id="rId23"/>
    <p:sldId id="272" r:id="rId24"/>
    <p:sldId id="273" r:id="rId25"/>
    <p:sldId id="274" r:id="rId26"/>
    <p:sldId id="275" r:id="rId27"/>
    <p:sldId id="276" r:id="rId28"/>
    <p:sldId id="277" r:id="rId2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13" autoAdjust="0"/>
    <p:restoredTop sz="94239" autoAdjust="0"/>
  </p:normalViewPr>
  <p:slideViewPr>
    <p:cSldViewPr>
      <p:cViewPr varScale="1">
        <p:scale>
          <a:sx n="100" d="100"/>
          <a:sy n="100" d="100"/>
        </p:scale>
        <p:origin x="-186"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sp>
        <p:nvSpPr>
          <p:cNvPr id="8" name="Titolo 7"/>
          <p:cNvSpPr>
            <a:spLocks noGrp="1"/>
          </p:cNvSpPr>
          <p:nvPr>
            <p:ph type="ctrTitle"/>
          </p:nvPr>
        </p:nvSpPr>
        <p:spPr>
          <a:xfrm>
            <a:off x="2286000" y="3124200"/>
            <a:ext cx="6172200" cy="1894362"/>
          </a:xfrm>
        </p:spPr>
        <p:txBody>
          <a:bodyPr/>
          <a:lstStyle>
            <a:lvl1pPr>
              <a:defRPr b="1"/>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bwMode="auto">
          <a:xfrm rot="5400000">
            <a:off x="7764621" y="1174097"/>
            <a:ext cx="2286000" cy="381000"/>
          </a:xfrm>
        </p:spPr>
        <p:txBody>
          <a:bodyPr/>
          <a:lstStyle/>
          <a:p>
            <a:fld id="{3649A83F-61B9-4BD4-89D0-DD4FCDBD7DF8}" type="datetimeFigureOut">
              <a:rPr lang="it-IT" smtClean="0"/>
              <a:pPr/>
              <a:t>01/12/2020</a:t>
            </a:fld>
            <a:endParaRPr lang="it-IT"/>
          </a:p>
        </p:txBody>
      </p:sp>
      <p:sp>
        <p:nvSpPr>
          <p:cNvPr id="17" name="Segnaposto piè di pagina 16"/>
          <p:cNvSpPr>
            <a:spLocks noGrp="1"/>
          </p:cNvSpPr>
          <p:nvPr>
            <p:ph type="ftr" sz="quarter" idx="11"/>
          </p:nvPr>
        </p:nvSpPr>
        <p:spPr bwMode="auto">
          <a:xfrm rot="5400000">
            <a:off x="7077269" y="4181669"/>
            <a:ext cx="3657600" cy="384048"/>
          </a:xfrm>
        </p:spPr>
        <p:txBody>
          <a:bodyPr/>
          <a:lstStyle/>
          <a:p>
            <a:endParaRPr lang="it-IT"/>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egnaposto numero diapositiva 28"/>
          <p:cNvSpPr>
            <a:spLocks noGrp="1"/>
          </p:cNvSpPr>
          <p:nvPr>
            <p:ph type="sldNum" sz="quarter" idx="12"/>
          </p:nvPr>
        </p:nvSpPr>
        <p:spPr bwMode="auto">
          <a:xfrm>
            <a:off x="1325544" y="4928702"/>
            <a:ext cx="609600" cy="517524"/>
          </a:xfrm>
        </p:spPr>
        <p:txBody>
          <a:bodyPr/>
          <a:lstStyle/>
          <a:p>
            <a:fld id="{FB9E56CB-6FC8-4DF3-A609-2F5602357165}"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8" name="Segnaposto contenuto 7"/>
          <p:cNvSpPr>
            <a:spLocks noGrp="1"/>
          </p:cNvSpPr>
          <p:nvPr>
            <p:ph sz="quarter" idx="1"/>
          </p:nvPr>
        </p:nvSpPr>
        <p:spPr>
          <a:xfrm>
            <a:off x="457200" y="1600200"/>
            <a:ext cx="7467600" cy="487375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4"/>
          </p:nvPr>
        </p:nvSpPr>
        <p:spPr/>
        <p:txBody>
          <a:bodyPr rtlCol="0"/>
          <a:lstStyle/>
          <a:p>
            <a:fld id="{3649A83F-61B9-4BD4-89D0-DD4FCDBD7DF8}" type="datetimeFigureOut">
              <a:rPr lang="it-IT" smtClean="0"/>
              <a:pPr/>
              <a:t>01/12/2020</a:t>
            </a:fld>
            <a:endParaRPr lang="it-IT"/>
          </a:p>
        </p:txBody>
      </p:sp>
      <p:sp>
        <p:nvSpPr>
          <p:cNvPr id="9" name="Segnaposto numero diapositiva 8"/>
          <p:cNvSpPr>
            <a:spLocks noGrp="1"/>
          </p:cNvSpPr>
          <p:nvPr>
            <p:ph type="sldNum" sz="quarter" idx="15"/>
          </p:nvPr>
        </p:nvSpPr>
        <p:spPr/>
        <p:txBody>
          <a:bodyPr rtlCol="0"/>
          <a:lstStyle/>
          <a:p>
            <a:fld id="{FB9E56CB-6FC8-4DF3-A609-2F5602357165}" type="slidenum">
              <a:rPr lang="it-IT" smtClean="0"/>
              <a:pPr/>
              <a:t>‹N›</a:t>
            </a:fld>
            <a:endParaRPr lang="it-IT"/>
          </a:p>
        </p:txBody>
      </p:sp>
      <p:sp>
        <p:nvSpPr>
          <p:cNvPr id="10" name="Segnaposto piè di pagina 9"/>
          <p:cNvSpPr>
            <a:spLocks noGrp="1"/>
          </p:cNvSpPr>
          <p:nvPr>
            <p:ph type="ftr" sz="quarter" idx="16"/>
          </p:nvPr>
        </p:nvSpPr>
        <p:spPr/>
        <p:txBody>
          <a:bodyPr rtlCol="0"/>
          <a:lstStyle/>
          <a:p>
            <a:endParaRPr lang="it-IT"/>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2286000" y="2895600"/>
            <a:ext cx="6172200" cy="2053590"/>
          </a:xfrm>
        </p:spPr>
        <p:txBody>
          <a:bodyPr/>
          <a:lstStyle>
            <a:lvl1pPr algn="l">
              <a:buNone/>
              <a:defRPr sz="3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bwMode="auto">
          <a:xfrm rot="5400000">
            <a:off x="7763256" y="1170432"/>
            <a:ext cx="2286000" cy="381000"/>
          </a:xfrm>
        </p:spPr>
        <p:txBody>
          <a:bodyPr/>
          <a:lstStyle/>
          <a:p>
            <a:fld id="{3649A83F-61B9-4BD4-89D0-DD4FCDBD7DF8}" type="datetimeFigureOut">
              <a:rPr lang="it-IT" smtClean="0"/>
              <a:pPr/>
              <a:t>01/12/2020</a:t>
            </a:fld>
            <a:endParaRPr lang="it-IT"/>
          </a:p>
        </p:txBody>
      </p:sp>
      <p:sp>
        <p:nvSpPr>
          <p:cNvPr id="5" name="Segnaposto piè di pagina 4"/>
          <p:cNvSpPr>
            <a:spLocks noGrp="1"/>
          </p:cNvSpPr>
          <p:nvPr>
            <p:ph type="ftr" sz="quarter" idx="11"/>
          </p:nvPr>
        </p:nvSpPr>
        <p:spPr bwMode="auto">
          <a:xfrm rot="5400000">
            <a:off x="7077456" y="4178808"/>
            <a:ext cx="3657600" cy="384048"/>
          </a:xfrm>
        </p:spPr>
        <p:txBody>
          <a:bodyPr/>
          <a:lstStyle/>
          <a:p>
            <a:endParaRPr lang="it-IT"/>
          </a:p>
        </p:txBody>
      </p:sp>
      <p:sp>
        <p:nvSpPr>
          <p:cNvPr id="9" name="Rettango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ttore 1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ttore 1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tango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ttore 1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numero diapositiva 5"/>
          <p:cNvSpPr>
            <a:spLocks noGrp="1"/>
          </p:cNvSpPr>
          <p:nvPr>
            <p:ph type="sldNum" sz="quarter" idx="12"/>
          </p:nvPr>
        </p:nvSpPr>
        <p:spPr bwMode="auto">
          <a:xfrm>
            <a:off x="1340616" y="4928702"/>
            <a:ext cx="609600" cy="517524"/>
          </a:xfrm>
        </p:spPr>
        <p:txBody>
          <a:bodyPr/>
          <a:lstStyle/>
          <a:p>
            <a:fld id="{FB9E56CB-6FC8-4DF3-A609-2F5602357165}"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p:txBody>
          <a:bodyPr/>
          <a:lstStyle/>
          <a:p>
            <a:fld id="{3649A83F-61B9-4BD4-89D0-DD4FCDBD7DF8}" type="datetimeFigureOut">
              <a:rPr lang="it-IT" smtClean="0"/>
              <a:pPr/>
              <a:t>01/12/2020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B9E56CB-6FC8-4DF3-A609-2F5602357165}" type="slidenum">
              <a:rPr lang="it-IT" smtClean="0"/>
              <a:pPr/>
              <a:t>‹N›</a:t>
            </a:fld>
            <a:endParaRPr lang="it-IT"/>
          </a:p>
        </p:txBody>
      </p:sp>
      <p:sp>
        <p:nvSpPr>
          <p:cNvPr id="9" name="Segnaposto contenuto 8"/>
          <p:cNvSpPr>
            <a:spLocks noGrp="1"/>
          </p:cNvSpPr>
          <p:nvPr>
            <p:ph sz="quarter" idx="1"/>
          </p:nvPr>
        </p:nvSpPr>
        <p:spPr>
          <a:xfrm>
            <a:off x="457200"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1" name="Segnaposto contenuto 10"/>
          <p:cNvSpPr>
            <a:spLocks noGrp="1"/>
          </p:cNvSpPr>
          <p:nvPr>
            <p:ph sz="quarter" idx="2"/>
          </p:nvPr>
        </p:nvSpPr>
        <p:spPr>
          <a:xfrm>
            <a:off x="4270248"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7543800" cy="1143000"/>
          </a:xfrm>
        </p:spPr>
        <p:txBody>
          <a:bodyPr anchor="b"/>
          <a:lstStyle>
            <a:lvl1pPr>
              <a:defRPr/>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3649A83F-61B9-4BD4-89D0-DD4FCDBD7DF8}" type="datetimeFigureOut">
              <a:rPr lang="it-IT" smtClean="0"/>
              <a:pPr/>
              <a:t>01/12/2020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B9E56CB-6FC8-4DF3-A609-2F5602357165}" type="slidenum">
              <a:rPr lang="it-IT" smtClean="0"/>
              <a:pPr/>
              <a:t>‹N›</a:t>
            </a:fld>
            <a:endParaRPr lang="it-IT"/>
          </a:p>
        </p:txBody>
      </p:sp>
      <p:sp>
        <p:nvSpPr>
          <p:cNvPr id="11" name="Segnaposto contenuto 10"/>
          <p:cNvSpPr>
            <a:spLocks noGrp="1"/>
          </p:cNvSpPr>
          <p:nvPr>
            <p:ph sz="quarter" idx="2"/>
          </p:nvPr>
        </p:nvSpPr>
        <p:spPr>
          <a:xfrm>
            <a:off x="457200"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quarter" idx="4"/>
          </p:nvPr>
        </p:nvSpPr>
        <p:spPr>
          <a:xfrm>
            <a:off x="4371975"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tes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
        <p:nvSpPr>
          <p:cNvPr id="14" name="Segnaposto tes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6" name="Segnaposto data 5"/>
          <p:cNvSpPr>
            <a:spLocks noGrp="1"/>
          </p:cNvSpPr>
          <p:nvPr>
            <p:ph type="dt" sz="half" idx="10"/>
          </p:nvPr>
        </p:nvSpPr>
        <p:spPr/>
        <p:txBody>
          <a:bodyPr rtlCol="0"/>
          <a:lstStyle/>
          <a:p>
            <a:fld id="{3649A83F-61B9-4BD4-89D0-DD4FCDBD7DF8}" type="datetimeFigureOut">
              <a:rPr lang="it-IT" smtClean="0"/>
              <a:pPr/>
              <a:t>01/12/2020</a:t>
            </a:fld>
            <a:endParaRPr lang="it-IT"/>
          </a:p>
        </p:txBody>
      </p:sp>
      <p:sp>
        <p:nvSpPr>
          <p:cNvPr id="7" name="Segnaposto numero diapositiva 6"/>
          <p:cNvSpPr>
            <a:spLocks noGrp="1"/>
          </p:cNvSpPr>
          <p:nvPr>
            <p:ph type="sldNum" sz="quarter" idx="11"/>
          </p:nvPr>
        </p:nvSpPr>
        <p:spPr/>
        <p:txBody>
          <a:bodyPr rtlCol="0"/>
          <a:lstStyle/>
          <a:p>
            <a:fld id="{FB9E56CB-6FC8-4DF3-A609-2F5602357165}" type="slidenum">
              <a:rPr lang="it-IT" smtClean="0"/>
              <a:pPr/>
              <a:t>‹N›</a:t>
            </a:fld>
            <a:endParaRPr lang="it-IT"/>
          </a:p>
        </p:txBody>
      </p:sp>
      <p:sp>
        <p:nvSpPr>
          <p:cNvPr id="8" name="Segnaposto piè di pagina 7"/>
          <p:cNvSpPr>
            <a:spLocks noGrp="1"/>
          </p:cNvSpPr>
          <p:nvPr>
            <p:ph type="ftr" sz="quarter" idx="12"/>
          </p:nvPr>
        </p:nvSpPr>
        <p:spPr/>
        <p:txBody>
          <a:bodyPr rtlCol="0"/>
          <a:lstStyle/>
          <a:p>
            <a:endParaRPr lang="it-IT"/>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3649A83F-61B9-4BD4-89D0-DD4FCDBD7DF8}" type="datetimeFigureOut">
              <a:rPr lang="it-IT" smtClean="0"/>
              <a:pPr/>
              <a:t>01/12/2020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B9E56CB-6FC8-4DF3-A609-2F5602357165}" type="slidenum">
              <a:rPr lang="it-IT" smtClean="0"/>
              <a:pPr/>
              <a:t>‹N›</a:t>
            </a:fld>
            <a:endParaRPr lang="it-IT"/>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o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Connettore 1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ttore 1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ttore 1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tango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egnaposto contenuto 17"/>
          <p:cNvSpPr>
            <a:spLocks noGrp="1"/>
          </p:cNvSpPr>
          <p:nvPr>
            <p:ph sz="quarter" idx="1"/>
          </p:nvPr>
        </p:nvSpPr>
        <p:spPr>
          <a:xfrm>
            <a:off x="304800" y="274320"/>
            <a:ext cx="5638800" cy="6327648"/>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4"/>
          </p:nvPr>
        </p:nvSpPr>
        <p:spPr/>
        <p:txBody>
          <a:bodyPr rtlCol="0"/>
          <a:lstStyle/>
          <a:p>
            <a:fld id="{3649A83F-61B9-4BD4-89D0-DD4FCDBD7DF8}" type="datetimeFigureOut">
              <a:rPr lang="it-IT" smtClean="0"/>
              <a:pPr/>
              <a:t>01/12/2020</a:t>
            </a:fld>
            <a:endParaRPr lang="it-IT"/>
          </a:p>
        </p:txBody>
      </p:sp>
      <p:sp>
        <p:nvSpPr>
          <p:cNvPr id="22" name="Segnaposto numero diapositiva 21"/>
          <p:cNvSpPr>
            <a:spLocks noGrp="1"/>
          </p:cNvSpPr>
          <p:nvPr>
            <p:ph type="sldNum" sz="quarter" idx="15"/>
          </p:nvPr>
        </p:nvSpPr>
        <p:spPr/>
        <p:txBody>
          <a:bodyPr rtlCol="0"/>
          <a:lstStyle/>
          <a:p>
            <a:fld id="{FB9E56CB-6FC8-4DF3-A609-2F5602357165}" type="slidenum">
              <a:rPr lang="it-IT" smtClean="0"/>
              <a:pPr/>
              <a:t>‹N›</a:t>
            </a:fld>
            <a:endParaRPr lang="it-IT"/>
          </a:p>
        </p:txBody>
      </p:sp>
      <p:sp>
        <p:nvSpPr>
          <p:cNvPr id="23" name="Segnaposto piè di pagina 22"/>
          <p:cNvSpPr>
            <a:spLocks noGrp="1"/>
          </p:cNvSpPr>
          <p:nvPr>
            <p:ph type="ftr" sz="quarter" idx="16"/>
          </p:nvPr>
        </p:nvSpPr>
        <p:spPr/>
        <p:txBody>
          <a:bodyPr rtlCol="0"/>
          <a:lstStyle/>
          <a:p>
            <a:endParaRPr lang="it-IT"/>
          </a:p>
        </p:txBody>
      </p:sp>
    </p:spTree>
  </p:cSld>
  <p:clrMapOvr>
    <a:overrideClrMapping bg1="lt1" tx1="dk1" bg2="lt2" tx2="dk2" accent1="accent1" accent2="accent2" accent3="accent3" accent4="accent4" accent5="accent5" accent6="accent6" hlink="hlink" folHlink="folHlink"/>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Connettore 1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olo 1"/>
          <p:cNvSpPr>
            <a:spLocks noGrp="1"/>
          </p:cNvSpPr>
          <p:nvPr>
            <p:ph type="title"/>
          </p:nvPr>
        </p:nvSpPr>
        <p:spPr>
          <a:xfrm rot="5400000">
            <a:off x="3350133" y="3200400"/>
            <a:ext cx="6309360" cy="457200"/>
          </a:xfrm>
        </p:spPr>
        <p:txBody>
          <a:bodyPr anchor="b"/>
          <a:lstStyle>
            <a:lvl1pPr algn="l">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10" name="Connettore 1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tango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ttore 1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ttore 1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ttore 1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egnaposto data 16"/>
          <p:cNvSpPr>
            <a:spLocks noGrp="1"/>
          </p:cNvSpPr>
          <p:nvPr>
            <p:ph type="dt" sz="half" idx="10"/>
          </p:nvPr>
        </p:nvSpPr>
        <p:spPr/>
        <p:txBody>
          <a:bodyPr rtlCol="0"/>
          <a:lstStyle/>
          <a:p>
            <a:fld id="{3649A83F-61B9-4BD4-89D0-DD4FCDBD7DF8}" type="datetimeFigureOut">
              <a:rPr lang="it-IT" smtClean="0"/>
              <a:pPr/>
              <a:t>01/12/2020</a:t>
            </a:fld>
            <a:endParaRPr lang="it-IT"/>
          </a:p>
        </p:txBody>
      </p:sp>
      <p:sp>
        <p:nvSpPr>
          <p:cNvPr id="18" name="Segnaposto numero diapositiva 17"/>
          <p:cNvSpPr>
            <a:spLocks noGrp="1"/>
          </p:cNvSpPr>
          <p:nvPr>
            <p:ph type="sldNum" sz="quarter" idx="11"/>
          </p:nvPr>
        </p:nvSpPr>
        <p:spPr/>
        <p:txBody>
          <a:bodyPr rtlCol="0"/>
          <a:lstStyle/>
          <a:p>
            <a:fld id="{FB9E56CB-6FC8-4DF3-A609-2F5602357165}" type="slidenum">
              <a:rPr lang="it-IT" smtClean="0"/>
              <a:pPr/>
              <a:t>‹N›</a:t>
            </a:fld>
            <a:endParaRPr lang="it-IT"/>
          </a:p>
        </p:txBody>
      </p:sp>
      <p:sp>
        <p:nvSpPr>
          <p:cNvPr id="21" name="Segnaposto piè di pagina 20"/>
          <p:cNvSpPr>
            <a:spLocks noGrp="1"/>
          </p:cNvSpPr>
          <p:nvPr>
            <p:ph type="ftr" sz="quarter" idx="12"/>
          </p:nvPr>
        </p:nvSpPr>
        <p:spPr/>
        <p:txBody>
          <a:bodyPr rtlCol="0"/>
          <a:lstStyle/>
          <a:p>
            <a:endParaRPr lang="it-IT"/>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3649A83F-61B9-4BD4-89D0-DD4FCDBD7DF8}" type="datetimeFigureOut">
              <a:rPr lang="it-IT" smtClean="0"/>
              <a:pPr/>
              <a:t>01/12/2020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B9E56CB-6FC8-4DF3-A609-2F5602357165}" type="slidenum">
              <a:rPr lang="it-IT" smtClean="0"/>
              <a:pPr/>
              <a:t>‹N›</a:t>
            </a:fld>
            <a:endParaRPr lang="it-IT"/>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676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3649A83F-61B9-4BD4-89D0-DD4FCDBD7DF8}" type="datetimeFigureOut">
              <a:rPr lang="it-IT" smtClean="0"/>
              <a:pPr/>
              <a:t>01/12/2020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B9E56CB-6FC8-4DF3-A609-2F5602357165}" type="slidenum">
              <a:rPr lang="it-IT" smtClean="0"/>
              <a:pPr/>
              <a:t>‹N›</a:t>
            </a:fld>
            <a:endParaRPr lang="it-IT"/>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ttore 1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egnaposto titolo 21"/>
          <p:cNvSpPr>
            <a:spLocks noGrp="1"/>
          </p:cNvSpPr>
          <p:nvPr>
            <p:ph type="title"/>
          </p:nvPr>
        </p:nvSpPr>
        <p:spPr>
          <a:xfrm>
            <a:off x="457200" y="274638"/>
            <a:ext cx="7467600" cy="1143000"/>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649A83F-61B9-4BD4-89D0-DD4FCDBD7DF8}" type="datetimeFigureOut">
              <a:rPr lang="it-IT" smtClean="0"/>
              <a:pPr/>
              <a:t>01/12/2020</a:t>
            </a:fld>
            <a:endParaRPr lang="it-IT"/>
          </a:p>
        </p:txBody>
      </p:sp>
      <p:sp>
        <p:nvSpPr>
          <p:cNvPr id="3" name="Segnaposto piè di pagina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t-IT"/>
          </a:p>
        </p:txBody>
      </p:sp>
      <p:sp>
        <p:nvSpPr>
          <p:cNvPr id="7" name="Connettore 1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ttore 1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tango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egnaposto numero diapositiva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FB9E56CB-6FC8-4DF3-A609-2F5602357165}"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dissolve/>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audio" Target="file:///F:\Ludovico%20Einaudi%20-%20Nuvole%20Bianche.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6.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grunge-acquerello-texture-di-sfondo-con-colori-pastello_1048-3450.jpg"/>
          <p:cNvPicPr>
            <a:picLocks noChangeAspect="1"/>
          </p:cNvPicPr>
          <p:nvPr/>
        </p:nvPicPr>
        <p:blipFill>
          <a:blip r:embed="rId3"/>
          <a:stretch>
            <a:fillRect/>
          </a:stretch>
        </p:blipFill>
        <p:spPr>
          <a:xfrm>
            <a:off x="0" y="0"/>
            <a:ext cx="9144000" cy="6858000"/>
          </a:xfrm>
          <a:prstGeom prst="rect">
            <a:avLst/>
          </a:prstGeom>
        </p:spPr>
      </p:pic>
      <p:sp>
        <p:nvSpPr>
          <p:cNvPr id="3" name="Rettangolo 2"/>
          <p:cNvSpPr/>
          <p:nvPr/>
        </p:nvSpPr>
        <p:spPr>
          <a:xfrm>
            <a:off x="0" y="142852"/>
            <a:ext cx="9144000" cy="732508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t-IT" sz="4400" b="1" spc="50" dirty="0" smtClean="0">
                <a:ln w="11430"/>
                <a:solidFill>
                  <a:srgbClr val="FF0000"/>
                </a:solidFill>
                <a:effectLst>
                  <a:outerShdw blurRad="76200" dist="50800" dir="5400000" algn="tl" rotWithShape="0">
                    <a:srgbClr val="000000">
                      <a:alpha val="65000"/>
                    </a:srgbClr>
                  </a:outerShdw>
                  <a:reflection blurRad="6350" stA="60000" endA="900" endPos="58000" dir="5400000" sy="-100000" algn="bl" rotWithShape="0"/>
                </a:effectLst>
              </a:rPr>
              <a:t>NAPLES</a:t>
            </a:r>
          </a:p>
          <a:p>
            <a:pPr algn="ctr"/>
            <a:endParaRPr lang="it-IT" sz="3600" b="1" spc="50" dirty="0" smtClean="0">
              <a:ln w="11430"/>
              <a:solidFill>
                <a:srgbClr val="FF0000"/>
              </a:solidFill>
              <a:effectLst>
                <a:outerShdw blurRad="76200" dist="50800" dir="5400000" algn="tl" rotWithShape="0">
                  <a:srgbClr val="000000">
                    <a:alpha val="65000"/>
                  </a:srgbClr>
                </a:outerShdw>
              </a:effectLst>
            </a:endParaRPr>
          </a:p>
          <a:p>
            <a:pPr algn="ctr"/>
            <a:r>
              <a:rPr lang="it-IT" sz="3600" b="1" spc="50" dirty="0" err="1" smtClean="0">
                <a:ln w="11430"/>
                <a:solidFill>
                  <a:srgbClr val="FF0000"/>
                </a:solidFill>
                <a:effectLst>
                  <a:outerShdw blurRad="76200" dist="50800" dir="5400000" algn="tl" rotWithShape="0">
                    <a:srgbClr val="000000">
                      <a:alpha val="65000"/>
                    </a:srgbClr>
                  </a:outerShdw>
                </a:effectLst>
              </a:rPr>
              <a:t>a.s.</a:t>
            </a:r>
            <a:r>
              <a:rPr lang="it-IT" sz="3600" b="1" spc="50" dirty="0" smtClean="0">
                <a:ln w="11430"/>
                <a:solidFill>
                  <a:srgbClr val="FF0000"/>
                </a:solidFill>
                <a:effectLst>
                  <a:outerShdw blurRad="76200" dist="50800" dir="5400000" algn="tl" rotWithShape="0">
                    <a:srgbClr val="000000">
                      <a:alpha val="65000"/>
                    </a:srgbClr>
                  </a:outerShdw>
                </a:effectLst>
              </a:rPr>
              <a:t> </a:t>
            </a:r>
            <a:r>
              <a:rPr lang="it-IT" sz="3600" b="1" spc="50" dirty="0" smtClean="0">
                <a:ln w="11430"/>
                <a:solidFill>
                  <a:srgbClr val="FF0000"/>
                </a:solidFill>
                <a:effectLst>
                  <a:outerShdw blurRad="76200" dist="50800" dir="5400000" algn="tl" rotWithShape="0">
                    <a:srgbClr val="000000">
                      <a:alpha val="65000"/>
                    </a:srgbClr>
                  </a:outerShdw>
                </a:effectLst>
              </a:rPr>
              <a:t>2018/2019</a:t>
            </a:r>
            <a:endParaRPr lang="it-IT" sz="3600" b="1" spc="50" dirty="0" smtClean="0">
              <a:ln w="11430"/>
              <a:solidFill>
                <a:srgbClr val="FF0000"/>
              </a:solidFill>
              <a:effectLst>
                <a:outerShdw blurRad="76200" dist="50800" dir="5400000" algn="tl" rotWithShape="0">
                  <a:srgbClr val="000000">
                    <a:alpha val="65000"/>
                  </a:srgbClr>
                </a:outerShdw>
              </a:effectLst>
            </a:endParaRPr>
          </a:p>
          <a:p>
            <a:pPr algn="ctr"/>
            <a:endParaRPr lang="it-IT" sz="3600" b="1" spc="50" dirty="0" smtClean="0">
              <a:ln w="11430"/>
              <a:solidFill>
                <a:srgbClr val="FF0000"/>
              </a:solidFill>
              <a:effectLst>
                <a:outerShdw blurRad="76200" dist="50800" dir="5400000" algn="tl" rotWithShape="0">
                  <a:srgbClr val="000000">
                    <a:alpha val="65000"/>
                  </a:srgbClr>
                </a:outerShdw>
              </a:effectLst>
            </a:endParaRPr>
          </a:p>
          <a:p>
            <a:pPr algn="ctr"/>
            <a:r>
              <a:rPr lang="it-IT" sz="3600" b="1" spc="50" dirty="0">
                <a:ln w="11430"/>
                <a:solidFill>
                  <a:srgbClr val="FF0000"/>
                </a:solidFill>
                <a:effectLst>
                  <a:outerShdw blurRad="76200" dist="50800" dir="5400000" algn="tl" rotWithShape="0">
                    <a:srgbClr val="000000">
                      <a:alpha val="65000"/>
                    </a:srgbClr>
                  </a:outerShdw>
                </a:effectLst>
              </a:rPr>
              <a:t>V</a:t>
            </a:r>
            <a:r>
              <a:rPr lang="it-IT" sz="3600" b="1" spc="50" dirty="0" smtClean="0">
                <a:ln w="11430"/>
                <a:solidFill>
                  <a:srgbClr val="FF0000"/>
                </a:solidFill>
                <a:effectLst>
                  <a:outerShdw blurRad="76200" dist="50800" dir="5400000" algn="tl" rotWithShape="0">
                    <a:srgbClr val="000000">
                      <a:alpha val="65000"/>
                    </a:srgbClr>
                  </a:outerShdw>
                </a:effectLst>
              </a:rPr>
              <a:t> </a:t>
            </a:r>
            <a:r>
              <a:rPr lang="it-IT" sz="3600" b="1" spc="50" dirty="0" smtClean="0">
                <a:ln w="11430"/>
                <a:solidFill>
                  <a:srgbClr val="FF0000"/>
                </a:solidFill>
                <a:effectLst>
                  <a:outerShdw blurRad="76200" dist="50800" dir="5400000" algn="tl" rotWithShape="0">
                    <a:srgbClr val="000000">
                      <a:alpha val="65000"/>
                    </a:srgbClr>
                  </a:outerShdw>
                </a:effectLst>
              </a:rPr>
              <a:t>M </a:t>
            </a:r>
          </a:p>
          <a:p>
            <a:pPr algn="ctr"/>
            <a:endParaRPr lang="it-IT"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it-IT" sz="3600" b="1" spc="50" smtClean="0">
                <a:ln w="11430"/>
                <a:solidFill>
                  <a:srgbClr val="FF0000"/>
                </a:solidFill>
                <a:effectLst>
                  <a:outerShdw blurRad="76200" dist="50800" dir="5400000" algn="tl" rotWithShape="0">
                    <a:srgbClr val="000000">
                      <a:alpha val="65000"/>
                    </a:srgbClr>
                  </a:outerShdw>
                </a:effectLst>
              </a:rPr>
              <a:t>I.I.S </a:t>
            </a:r>
            <a:r>
              <a:rPr lang="it-IT" sz="3600" b="1" spc="50" dirty="0" smtClean="0">
                <a:ln w="11430"/>
                <a:solidFill>
                  <a:srgbClr val="FF0000"/>
                </a:solidFill>
                <a:effectLst>
                  <a:outerShdw blurRad="76200" dist="50800" dir="5400000" algn="tl" rotWithShape="0">
                    <a:srgbClr val="000000">
                      <a:alpha val="65000"/>
                    </a:srgbClr>
                  </a:outerShdw>
                </a:effectLst>
              </a:rPr>
              <a:t>ROCCO SCOTELLARO</a:t>
            </a:r>
          </a:p>
          <a:p>
            <a:pPr algn="ctr"/>
            <a:endParaRPr lang="it-IT" sz="3600" b="1" spc="50" dirty="0" smtClean="0">
              <a:ln w="11430"/>
              <a:solidFill>
                <a:srgbClr val="FF0000"/>
              </a:solidFill>
              <a:effectLst>
                <a:outerShdw blurRad="76200" dist="50800" dir="5400000" algn="tl" rotWithShape="0">
                  <a:srgbClr val="000000">
                    <a:alpha val="65000"/>
                  </a:srgbClr>
                </a:outerShdw>
              </a:effectLst>
            </a:endParaRPr>
          </a:p>
          <a:p>
            <a:pPr algn="ctr"/>
            <a:endParaRPr lang="it-IT" sz="3600" b="1" spc="50" dirty="0" smtClean="0">
              <a:ln w="11430"/>
              <a:solidFill>
                <a:srgbClr val="FF0000"/>
              </a:solidFill>
              <a:effectLst>
                <a:outerShdw blurRad="76200" dist="50800" dir="5400000" algn="tl" rotWithShape="0">
                  <a:srgbClr val="000000">
                    <a:alpha val="65000"/>
                  </a:srgbClr>
                </a:outerShdw>
              </a:effectLst>
            </a:endParaRPr>
          </a:p>
          <a:p>
            <a:pPr algn="ctr"/>
            <a:r>
              <a:rPr lang="it-IT" sz="3600" b="1" spc="50" dirty="0" smtClean="0">
                <a:ln w="11430"/>
                <a:solidFill>
                  <a:srgbClr val="FF0000"/>
                </a:solidFill>
                <a:effectLst>
                  <a:outerShdw blurRad="76200" dist="50800" dir="5400000" algn="tl" rotWithShape="0">
                    <a:srgbClr val="000000">
                      <a:alpha val="65000"/>
                    </a:srgbClr>
                  </a:outerShdw>
                </a:effectLst>
              </a:rPr>
              <a:t>                           </a:t>
            </a:r>
          </a:p>
          <a:p>
            <a:pPr algn="ctr"/>
            <a:r>
              <a:rPr lang="it-IT" sz="3600" b="1" spc="50" dirty="0" smtClean="0">
                <a:ln w="11430"/>
                <a:solidFill>
                  <a:srgbClr val="FF0000"/>
                </a:solidFill>
                <a:effectLst>
                  <a:outerShdw blurRad="76200" dist="50800" dir="5400000" algn="tl" rotWithShape="0">
                    <a:srgbClr val="000000">
                      <a:alpha val="65000"/>
                    </a:srgbClr>
                  </a:outerShdw>
                </a:effectLst>
              </a:rPr>
              <a:t>                          </a:t>
            </a:r>
            <a:r>
              <a:rPr lang="it-IT" sz="3600" b="1" spc="50" dirty="0" err="1" smtClean="0">
                <a:ln w="11430"/>
                <a:solidFill>
                  <a:srgbClr val="FF0000"/>
                </a:solidFill>
                <a:effectLst>
                  <a:outerShdw blurRad="76200" dist="50800" dir="5400000" algn="tl" rotWithShape="0">
                    <a:srgbClr val="000000">
                      <a:alpha val="65000"/>
                    </a:srgbClr>
                  </a:outerShdw>
                </a:effectLst>
              </a:rPr>
              <a:t>Patrycja</a:t>
            </a:r>
            <a:r>
              <a:rPr lang="it-IT" sz="3600" b="1" spc="50" dirty="0" smtClean="0">
                <a:ln w="11430"/>
                <a:solidFill>
                  <a:srgbClr val="FF0000"/>
                </a:solidFill>
                <a:effectLst>
                  <a:outerShdw blurRad="76200" dist="50800" dir="5400000" algn="tl" rotWithShape="0">
                    <a:srgbClr val="000000">
                      <a:alpha val="65000"/>
                    </a:srgbClr>
                  </a:outerShdw>
                </a:effectLst>
              </a:rPr>
              <a:t> </a:t>
            </a:r>
            <a:r>
              <a:rPr lang="it-IT" sz="3600" b="1" spc="50" dirty="0" err="1" smtClean="0">
                <a:ln w="11430"/>
                <a:solidFill>
                  <a:srgbClr val="FF0000"/>
                </a:solidFill>
                <a:effectLst>
                  <a:outerShdw blurRad="76200" dist="50800" dir="5400000" algn="tl" rotWithShape="0">
                    <a:srgbClr val="000000">
                      <a:alpha val="65000"/>
                    </a:srgbClr>
                  </a:outerShdw>
                </a:effectLst>
              </a:rPr>
              <a:t>Kościółek</a:t>
            </a:r>
            <a:r>
              <a:rPr lang="it-IT" sz="3600" b="1" spc="50" dirty="0" smtClean="0">
                <a:ln w="11430"/>
                <a:solidFill>
                  <a:srgbClr val="FF0000"/>
                </a:solidFill>
                <a:effectLst>
                  <a:outerShdw blurRad="76200" dist="50800" dir="5400000" algn="tl" rotWithShape="0">
                    <a:srgbClr val="000000">
                      <a:alpha val="65000"/>
                    </a:srgbClr>
                  </a:outerShdw>
                </a:effectLst>
              </a:rPr>
              <a:t>  </a:t>
            </a:r>
          </a:p>
          <a:p>
            <a:pPr algn="ctr"/>
            <a:endParaRPr lang="it-IT"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Ludovico Einaudi - Nuvole Bianche.mp3">
            <a:hlinkClick r:id="" action="ppaction://media"/>
          </p:cNvPr>
          <p:cNvPicPr>
            <a:picLocks noRot="1" noChangeAspect="1"/>
          </p:cNvPicPr>
          <p:nvPr>
            <a:audioFile r:link="rId1"/>
          </p:nvPr>
        </p:nvPicPr>
        <p:blipFill>
          <a:blip r:embed="rId4"/>
          <a:stretch>
            <a:fillRect/>
          </a:stretch>
        </p:blipFill>
        <p:spPr>
          <a:xfrm>
            <a:off x="8839200" y="0"/>
            <a:ext cx="304800" cy="304800"/>
          </a:xfrm>
          <a:prstGeom prst="rect">
            <a:avLst/>
          </a:prstGeom>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4"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to="" calcmode="lin" valueType="num">
                                      <p:cBhvr>
                                        <p:cTn id="11" dur="1" fill="hold"/>
                                        <p:tgtEl>
                                          <p:spTgt spid="3">
                                            <p:txEl>
                                              <p:pRg st="0" end="0"/>
                                            </p:txEl>
                                          </p:spTgt>
                                        </p:tgtEl>
                                        <p:attrNameLst>
                                          <p:attrName/>
                                        </p:attrNameLst>
                                      </p:cBhvr>
                                    </p:anim>
                                  </p:childTnLst>
                                </p:cTn>
                              </p:par>
                              <p:par>
                                <p:cTn id="12" presetID="24"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to="" calcmode="lin" valueType="num">
                                      <p:cBhvr>
                                        <p:cTn id="14" dur="1" fill="hold"/>
                                        <p:tgtEl>
                                          <p:spTgt spid="3">
                                            <p:txEl>
                                              <p:pRg st="2" end="2"/>
                                            </p:txEl>
                                          </p:spTgt>
                                        </p:tgtEl>
                                        <p:attrNameLst>
                                          <p:attrName/>
                                        </p:attrNameLst>
                                      </p:cBhvr>
                                    </p:anim>
                                  </p:childTnLst>
                                </p:cTn>
                              </p:par>
                              <p:par>
                                <p:cTn id="15" presetID="24"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to="" calcmode="lin" valueType="num">
                                      <p:cBhvr>
                                        <p:cTn id="20" dur="1" fill="hold"/>
                                        <p:tgtEl>
                                          <p:spTgt spid="3">
                                            <p:txEl>
                                              <p:pRg st="6" end="6"/>
                                            </p:txEl>
                                          </p:spTgt>
                                        </p:tgtEl>
                                        <p:attrNameLst>
                                          <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 to="" calcmode="lin" valueType="num">
                                      <p:cBhvr>
                                        <p:cTn id="23" dur="1" fill="hold"/>
                                        <p:tgtEl>
                                          <p:spTgt spid="3">
                                            <p:txEl>
                                              <p:pRg st="9" end="9"/>
                                            </p:txEl>
                                          </p:spTgt>
                                        </p:tgtEl>
                                        <p:attrNameLst>
                                          <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 to="" calcmode="lin" valueType="num">
                                      <p:cBhvr>
                                        <p:cTn id="26" dur="1" fill="hold"/>
                                        <p:tgtEl>
                                          <p:spTgt spid="3">
                                            <p:txEl>
                                              <p:pRg st="10" end="10"/>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xit" presetSubtype="0" fill="hold" nodeType="clickEffect">
                                  <p:stCondLst>
                                    <p:cond delay="0"/>
                                  </p:stCondLst>
                                  <p:childTnLst>
                                    <p:anim to="" calcmode="lin" valueType="num">
                                      <p:cBhvr>
                                        <p:cTn id="30" dur="1"/>
                                        <p:tgtEl>
                                          <p:spTgt spid="3">
                                            <p:txEl>
                                              <p:pRg st="0" end="0"/>
                                            </p:txEl>
                                          </p:spTgt>
                                        </p:tgtEl>
                                        <p:attrNameLst>
                                          <p:attrName/>
                                        </p:attrNameLst>
                                      </p:cBhvr>
                                    </p:anim>
                                    <p:set>
                                      <p:cBhvr>
                                        <p:cTn id="31" dur="1" fill="hold">
                                          <p:stCondLst>
                                            <p:cond delay="0"/>
                                          </p:stCondLst>
                                        </p:cTn>
                                        <p:tgtEl>
                                          <p:spTgt spid="3">
                                            <p:txEl>
                                              <p:pRg st="0" end="0"/>
                                            </p:txEl>
                                          </p:spTgt>
                                        </p:tgtEl>
                                        <p:attrNameLst>
                                          <p:attrName>style.visibility</p:attrName>
                                        </p:attrNameLst>
                                      </p:cBhvr>
                                      <p:to>
                                        <p:strVal val="hidden"/>
                                      </p:to>
                                    </p:set>
                                  </p:childTnLst>
                                </p:cTn>
                              </p:par>
                              <p:par>
                                <p:cTn id="32" presetID="24" presetClass="exit" presetSubtype="0" fill="hold" nodeType="withEffect">
                                  <p:stCondLst>
                                    <p:cond delay="0"/>
                                  </p:stCondLst>
                                  <p:childTnLst>
                                    <p:anim to="" calcmode="lin" valueType="num">
                                      <p:cBhvr>
                                        <p:cTn id="33" dur="1"/>
                                        <p:tgtEl>
                                          <p:spTgt spid="3">
                                            <p:txEl>
                                              <p:pRg st="2" end="2"/>
                                            </p:txEl>
                                          </p:spTgt>
                                        </p:tgtEl>
                                        <p:attrNameLst>
                                          <p:attrName/>
                                        </p:attrNameLst>
                                      </p:cBhvr>
                                    </p:anim>
                                    <p:set>
                                      <p:cBhvr>
                                        <p:cTn id="34" dur="1" fill="hold">
                                          <p:stCondLst>
                                            <p:cond delay="0"/>
                                          </p:stCondLst>
                                        </p:cTn>
                                        <p:tgtEl>
                                          <p:spTgt spid="3">
                                            <p:txEl>
                                              <p:pRg st="2" end="2"/>
                                            </p:txEl>
                                          </p:spTgt>
                                        </p:tgtEl>
                                        <p:attrNameLst>
                                          <p:attrName>style.visibility</p:attrName>
                                        </p:attrNameLst>
                                      </p:cBhvr>
                                      <p:to>
                                        <p:strVal val="hidden"/>
                                      </p:to>
                                    </p:set>
                                  </p:childTnLst>
                                </p:cTn>
                              </p:par>
                              <p:par>
                                <p:cTn id="35" presetID="24" presetClass="exit" presetSubtype="0" fill="hold" nodeType="withEffect">
                                  <p:stCondLst>
                                    <p:cond delay="0"/>
                                  </p:stCondLst>
                                  <p:childTnLst>
                                    <p:anim to="" calcmode="lin" valueType="num">
                                      <p:cBhvr>
                                        <p:cTn id="36" dur="1"/>
                                        <p:tgtEl>
                                          <p:spTgt spid="3">
                                            <p:txEl>
                                              <p:pRg st="4" end="4"/>
                                            </p:txEl>
                                          </p:spTgt>
                                        </p:tgtEl>
                                        <p:attrNameLst>
                                          <p:attrName/>
                                        </p:attrNameLst>
                                      </p:cBhvr>
                                    </p:anim>
                                    <p:set>
                                      <p:cBhvr>
                                        <p:cTn id="37" dur="1" fill="hold">
                                          <p:stCondLst>
                                            <p:cond delay="0"/>
                                          </p:stCondLst>
                                        </p:cTn>
                                        <p:tgtEl>
                                          <p:spTgt spid="3">
                                            <p:txEl>
                                              <p:pRg st="4" end="4"/>
                                            </p:txEl>
                                          </p:spTgt>
                                        </p:tgtEl>
                                        <p:attrNameLst>
                                          <p:attrName>style.visibility</p:attrName>
                                        </p:attrNameLst>
                                      </p:cBhvr>
                                      <p:to>
                                        <p:strVal val="hidden"/>
                                      </p:to>
                                    </p:set>
                                  </p:childTnLst>
                                </p:cTn>
                              </p:par>
                              <p:par>
                                <p:cTn id="38" presetID="24" presetClass="exit" presetSubtype="0" fill="hold" nodeType="withEffect">
                                  <p:stCondLst>
                                    <p:cond delay="0"/>
                                  </p:stCondLst>
                                  <p:childTnLst>
                                    <p:anim to="" calcmode="lin" valueType="num">
                                      <p:cBhvr>
                                        <p:cTn id="39" dur="1"/>
                                        <p:tgtEl>
                                          <p:spTgt spid="3">
                                            <p:txEl>
                                              <p:pRg st="6" end="6"/>
                                            </p:txEl>
                                          </p:spTgt>
                                        </p:tgtEl>
                                        <p:attrNameLst>
                                          <p:attrName/>
                                        </p:attrNameLst>
                                      </p:cBhvr>
                                    </p:anim>
                                    <p:set>
                                      <p:cBhvr>
                                        <p:cTn id="40" dur="1" fill="hold">
                                          <p:stCondLst>
                                            <p:cond delay="0"/>
                                          </p:stCondLst>
                                        </p:cTn>
                                        <p:tgtEl>
                                          <p:spTgt spid="3">
                                            <p:txEl>
                                              <p:pRg st="6" end="6"/>
                                            </p:txEl>
                                          </p:spTgt>
                                        </p:tgtEl>
                                        <p:attrNameLst>
                                          <p:attrName>style.visibility</p:attrName>
                                        </p:attrNameLst>
                                      </p:cBhvr>
                                      <p:to>
                                        <p:strVal val="hidden"/>
                                      </p:to>
                                    </p:set>
                                  </p:childTnLst>
                                </p:cTn>
                              </p:par>
                              <p:par>
                                <p:cTn id="41" presetID="24" presetClass="exit" presetSubtype="0" fill="hold" nodeType="withEffect">
                                  <p:stCondLst>
                                    <p:cond delay="0"/>
                                  </p:stCondLst>
                                  <p:childTnLst>
                                    <p:anim to="" calcmode="lin" valueType="num">
                                      <p:cBhvr>
                                        <p:cTn id="42" dur="1"/>
                                        <p:tgtEl>
                                          <p:spTgt spid="3">
                                            <p:txEl>
                                              <p:pRg st="9" end="9"/>
                                            </p:txEl>
                                          </p:spTgt>
                                        </p:tgtEl>
                                        <p:attrNameLst>
                                          <p:attrName/>
                                        </p:attrNameLst>
                                      </p:cBhvr>
                                    </p:anim>
                                    <p:set>
                                      <p:cBhvr>
                                        <p:cTn id="43" dur="1" fill="hold">
                                          <p:stCondLst>
                                            <p:cond delay="0"/>
                                          </p:stCondLst>
                                        </p:cTn>
                                        <p:tgtEl>
                                          <p:spTgt spid="3">
                                            <p:txEl>
                                              <p:pRg st="9" end="9"/>
                                            </p:txEl>
                                          </p:spTgt>
                                        </p:tgtEl>
                                        <p:attrNameLst>
                                          <p:attrName>style.visibility</p:attrName>
                                        </p:attrNameLst>
                                      </p:cBhvr>
                                      <p:to>
                                        <p:strVal val="hidden"/>
                                      </p:to>
                                    </p:set>
                                  </p:childTnLst>
                                </p:cTn>
                              </p:par>
                              <p:par>
                                <p:cTn id="44" presetID="24" presetClass="exit" presetSubtype="0" fill="hold" nodeType="withEffect">
                                  <p:stCondLst>
                                    <p:cond delay="0"/>
                                  </p:stCondLst>
                                  <p:childTnLst>
                                    <p:anim to="" calcmode="lin" valueType="num">
                                      <p:cBhvr>
                                        <p:cTn id="45" dur="1"/>
                                        <p:tgtEl>
                                          <p:spTgt spid="3">
                                            <p:txEl>
                                              <p:pRg st="10" end="10"/>
                                            </p:txEl>
                                          </p:spTgt>
                                        </p:tgtEl>
                                        <p:attrNameLst>
                                          <p:attrName/>
                                        </p:attrNameLst>
                                      </p:cBhvr>
                                    </p:anim>
                                    <p:set>
                                      <p:cBhvr>
                                        <p:cTn id="46" dur="1" fill="hold">
                                          <p:stCondLst>
                                            <p:cond delay="0"/>
                                          </p:stCondLst>
                                        </p:cTn>
                                        <p:tgtEl>
                                          <p:spTgt spid="3">
                                            <p:txEl>
                                              <p:pRg st="10" end="1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300" showWhenStopped="0">
                <p:cTn id="4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8800" cap="none"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Informal Roman" pitchFamily="66" charset="0"/>
              </a:rPr>
              <a:t>NAPLES</a:t>
            </a:r>
            <a:endParaRPr lang="it-IT" sz="8800" cap="none"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Informal Roman" pitchFamily="66" charset="0"/>
            </a:endParaRPr>
          </a:p>
        </p:txBody>
      </p:sp>
      <p:sp>
        <p:nvSpPr>
          <p:cNvPr id="3" name="Sottotitolo 2"/>
          <p:cNvSpPr>
            <a:spLocks noGrp="1"/>
          </p:cNvSpPr>
          <p:nvPr>
            <p:ph type="subTitle" idx="1"/>
          </p:nvPr>
        </p:nvSpPr>
        <p:spPr/>
        <p:txBody>
          <a:bodyPr>
            <a:normAutofit/>
          </a:bodyPr>
          <a:lstStyle/>
          <a:p>
            <a:r>
              <a:rPr lang="it-IT" sz="2000" dirty="0" err="1" smtClean="0">
                <a:solidFill>
                  <a:schemeClr val="accent1"/>
                </a:solidFill>
              </a:rPr>
              <a:t>Naples</a:t>
            </a:r>
            <a:r>
              <a:rPr lang="it-IT" sz="2000" dirty="0" smtClean="0">
                <a:solidFill>
                  <a:schemeClr val="accent1"/>
                </a:solidFill>
              </a:rPr>
              <a:t> </a:t>
            </a:r>
            <a:r>
              <a:rPr lang="it-IT" sz="2000" dirty="0" err="1" smtClean="0">
                <a:solidFill>
                  <a:schemeClr val="accent1"/>
                </a:solidFill>
              </a:rPr>
              <a:t>et</a:t>
            </a:r>
            <a:r>
              <a:rPr lang="it-IT" sz="2000" dirty="0" smtClean="0">
                <a:solidFill>
                  <a:schemeClr val="accent1"/>
                </a:solidFill>
              </a:rPr>
              <a:t> </a:t>
            </a:r>
            <a:r>
              <a:rPr lang="it-IT" sz="2000" dirty="0" err="1" smtClean="0">
                <a:solidFill>
                  <a:schemeClr val="accent1"/>
                </a:solidFill>
              </a:rPr>
              <a:t>ses</a:t>
            </a:r>
            <a:r>
              <a:rPr lang="it-IT" sz="2000" dirty="0" smtClean="0">
                <a:solidFill>
                  <a:schemeClr val="accent1"/>
                </a:solidFill>
              </a:rPr>
              <a:t> </a:t>
            </a:r>
            <a:r>
              <a:rPr lang="it-IT" sz="2000" dirty="0" err="1" smtClean="0">
                <a:solidFill>
                  <a:schemeClr val="accent1"/>
                </a:solidFill>
              </a:rPr>
              <a:t>beautés</a:t>
            </a:r>
            <a:endParaRPr lang="it-IT" sz="2000" dirty="0">
              <a:solidFill>
                <a:schemeClr val="accent1"/>
              </a:solidFill>
            </a:endParaRPr>
          </a:p>
        </p:txBody>
      </p:sp>
      <p:pic>
        <p:nvPicPr>
          <p:cNvPr id="4" name="Immagine 3" descr="escursioni-in-barca-golfo-di-napoli-01-g.jpg"/>
          <p:cNvPicPr>
            <a:picLocks noChangeAspect="1"/>
          </p:cNvPicPr>
          <p:nvPr/>
        </p:nvPicPr>
        <p:blipFill>
          <a:blip r:embed="rId3" cstate="print"/>
          <a:stretch>
            <a:fillRect/>
          </a:stretch>
        </p:blipFill>
        <p:spPr>
          <a:xfrm>
            <a:off x="2483768" y="347856"/>
            <a:ext cx="4945752" cy="32971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ox(i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xit" presetSubtype="16" fill="hold" nodeType="clickEffect">
                                  <p:stCondLst>
                                    <p:cond delay="0"/>
                                  </p:stCondLst>
                                  <p:childTnLst>
                                    <p:animEffect transition="out" filter="diamond(in)">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0" nodeType="clickEffect">
                                  <p:stCondLst>
                                    <p:cond delay="0"/>
                                  </p:stCondLst>
                                  <p:childTnLst>
                                    <p:anim calcmode="lin" valueType="num">
                                      <p:cBhvr additive="base">
                                        <p:cTn id="26" dur="500"/>
                                        <p:tgtEl>
                                          <p:spTgt spid="2"/>
                                        </p:tgtEl>
                                        <p:attrNameLst>
                                          <p:attrName>ppt_x</p:attrName>
                                        </p:attrNameLst>
                                      </p:cBhvr>
                                      <p:tavLst>
                                        <p:tav tm="0">
                                          <p:val>
                                            <p:strVal val="ppt_x"/>
                                          </p:val>
                                        </p:tav>
                                        <p:tav tm="100000">
                                          <p:val>
                                            <p:strVal val="ppt_x"/>
                                          </p:val>
                                        </p:tav>
                                      </p:tavLst>
                                    </p:anim>
                                    <p:anim calcmode="lin" valueType="num">
                                      <p:cBhvr additive="base">
                                        <p:cTn id="27" dur="500"/>
                                        <p:tgtEl>
                                          <p:spTgt spid="2"/>
                                        </p:tgtEl>
                                        <p:attrNameLst>
                                          <p:attrName>ppt_y</p:attrName>
                                        </p:attrNameLst>
                                      </p:cBhvr>
                                      <p:tavLst>
                                        <p:tav tm="0">
                                          <p:val>
                                            <p:strVal val="ppt_y"/>
                                          </p:val>
                                        </p:tav>
                                        <p:tav tm="100000">
                                          <p:val>
                                            <p:strVal val="1+ppt_h/2"/>
                                          </p:val>
                                        </p:tav>
                                      </p:tavLst>
                                    </p:anim>
                                    <p:set>
                                      <p:cBhvr>
                                        <p:cTn id="28" dur="1" fill="hold">
                                          <p:stCondLst>
                                            <p:cond delay="499"/>
                                          </p:stCondLst>
                                        </p:cTn>
                                        <p:tgtEl>
                                          <p:spTgt spid="2"/>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 presetClass="exit" presetSubtype="16" fill="hold" grpId="1" nodeType="clickEffect">
                                  <p:stCondLst>
                                    <p:cond delay="0"/>
                                  </p:stCondLst>
                                  <p:childTnLst>
                                    <p:animEffect transition="out" filter="box(in)">
                                      <p:cBhvr>
                                        <p:cTn id="32" dur="500"/>
                                        <p:tgtEl>
                                          <p:spTgt spid="3">
                                            <p:txEl>
                                              <p:pRg st="0" end="0"/>
                                            </p:txEl>
                                          </p:spTgt>
                                        </p:tgtEl>
                                      </p:cBhvr>
                                    </p:animEffect>
                                    <p:set>
                                      <p:cBhvr>
                                        <p:cTn id="33"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NAPOLI_2_1397X703.jpg"/>
          <p:cNvPicPr>
            <a:picLocks noChangeAspect="1"/>
          </p:cNvPicPr>
          <p:nvPr/>
        </p:nvPicPr>
        <p:blipFill>
          <a:blip r:embed="rId2" cstate="print"/>
          <a:stretch>
            <a:fillRect/>
          </a:stretch>
        </p:blipFill>
        <p:spPr>
          <a:xfrm>
            <a:off x="-1" y="0"/>
            <a:ext cx="8757583" cy="6858000"/>
          </a:xfrm>
          <a:prstGeom prst="rect">
            <a:avLst/>
          </a:prstGeom>
        </p:spPr>
      </p:pic>
      <p:sp>
        <p:nvSpPr>
          <p:cNvPr id="2" name="Titolo 1"/>
          <p:cNvSpPr>
            <a:spLocks noGrp="1"/>
          </p:cNvSpPr>
          <p:nvPr>
            <p:ph type="title"/>
          </p:nvPr>
        </p:nvSpPr>
        <p:spPr>
          <a:xfrm>
            <a:off x="457200" y="0"/>
            <a:ext cx="7467600" cy="980728"/>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t-IT" sz="48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La </a:t>
            </a:r>
            <a:r>
              <a:rPr lang="it-IT" sz="4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position de </a:t>
            </a:r>
            <a:r>
              <a:rPr lang="it-IT" sz="4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Naples</a:t>
            </a:r>
            <a:r>
              <a:rPr lang="it-IT" sz="4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a:t>
            </a:r>
            <a:endParaRPr lang="it-IT" sz="4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3" name="Segnaposto contenuto 2"/>
          <p:cNvSpPr>
            <a:spLocks noGrp="1"/>
          </p:cNvSpPr>
          <p:nvPr>
            <p:ph sz="quarter" idx="1"/>
          </p:nvPr>
        </p:nvSpPr>
        <p:spPr>
          <a:xfrm>
            <a:off x="179512" y="1241376"/>
            <a:ext cx="8496944" cy="5616624"/>
          </a:xfrm>
        </p:spPr>
        <p:txBody>
          <a:bodyPr numCol="2">
            <a:normAutofit fontScale="55000" lnSpcReduction="20000"/>
          </a:bodyPr>
          <a:lstStyle/>
          <a:p>
            <a:pPr>
              <a:buNone/>
            </a:pPr>
            <a:r>
              <a:rPr lang="fr-FR" dirty="0" smtClean="0">
                <a:solidFill>
                  <a:schemeClr val="tx2">
                    <a:lumMod val="60000"/>
                    <a:lumOff val="40000"/>
                  </a:schemeClr>
                </a:solidFill>
                <a:latin typeface="Comic Sans MS" pitchFamily="66" charset="0"/>
              </a:rPr>
              <a:t>Naples est une ville italienne de 971,097 habitants, le troisième plus peuplé en Italie, capitale de la région de Campanie, le centre de l'une des régions métropolitaines les plus peuplées de l'Union européenne. Appartiennent à cette province 92 communes.</a:t>
            </a:r>
            <a:endParaRPr lang="it-IT" dirty="0" smtClean="0">
              <a:solidFill>
                <a:schemeClr val="tx2">
                  <a:lumMod val="60000"/>
                  <a:lumOff val="40000"/>
                </a:schemeClr>
              </a:solidFill>
              <a:latin typeface="Comic Sans MS" pitchFamily="66" charset="0"/>
            </a:endParaRPr>
          </a:p>
          <a:p>
            <a:pPr>
              <a:buNone/>
            </a:pPr>
            <a:r>
              <a:rPr lang="fr-FR" dirty="0" smtClean="0">
                <a:solidFill>
                  <a:schemeClr val="tx2">
                    <a:lumMod val="60000"/>
                    <a:lumOff val="40000"/>
                  </a:schemeClr>
                </a:solidFill>
                <a:latin typeface="Comic Sans MS" pitchFamily="66" charset="0"/>
              </a:rPr>
              <a:t>Elle est situé au sud-ouest de l'Italie et est baignée par la mer Méditerranée. Son territoire est principalement composé de collines (comme celle de Camaldoli), mais aussi par des îles, des baies et péninsules.</a:t>
            </a:r>
            <a:endParaRPr lang="it-IT" dirty="0" smtClean="0">
              <a:solidFill>
                <a:schemeClr val="tx2">
                  <a:lumMod val="60000"/>
                  <a:lumOff val="40000"/>
                </a:schemeClr>
              </a:solidFill>
              <a:latin typeface="Comic Sans MS" pitchFamily="66" charset="0"/>
            </a:endParaRPr>
          </a:p>
          <a:p>
            <a:pPr>
              <a:buNone/>
            </a:pPr>
            <a:r>
              <a:rPr lang="fr-FR" dirty="0" smtClean="0">
                <a:solidFill>
                  <a:schemeClr val="tx2">
                    <a:lumMod val="60000"/>
                    <a:lumOff val="40000"/>
                  </a:schemeClr>
                </a:solidFill>
                <a:latin typeface="Comic Sans MS" pitchFamily="66" charset="0"/>
              </a:rPr>
              <a:t>Naples jouit d'un climat méditerranéen avec des hivers doux et pluvieux et des étés chauds et secs, mais rafraîchie par la brise de mer qui rarement manque sur le golfe. La température moyenne en Janvier et Février est à environ 9 degrés, l'un en Juillet et Août environ 24.</a:t>
            </a:r>
            <a:endParaRPr lang="it-IT" dirty="0" smtClean="0">
              <a:solidFill>
                <a:schemeClr val="tx2">
                  <a:lumMod val="60000"/>
                  <a:lumOff val="40000"/>
                </a:schemeClr>
              </a:solidFill>
              <a:latin typeface="Comic Sans MS" pitchFamily="66" charset="0"/>
            </a:endParaRPr>
          </a:p>
          <a:p>
            <a:pPr>
              <a:buNone/>
            </a:pPr>
            <a:r>
              <a:rPr lang="fr-FR" dirty="0" smtClean="0">
                <a:solidFill>
                  <a:schemeClr val="accent1">
                    <a:lumMod val="50000"/>
                  </a:schemeClr>
                </a:solidFill>
                <a:latin typeface="Comic Sans MS" pitchFamily="66" charset="0"/>
              </a:rPr>
              <a:t>Au bord de le golfe de Naples, il y a 5 îles principales, qui sont:</a:t>
            </a:r>
            <a:endParaRPr lang="it-IT" dirty="0" smtClean="0">
              <a:solidFill>
                <a:schemeClr val="accent1">
                  <a:lumMod val="50000"/>
                </a:schemeClr>
              </a:solidFill>
              <a:latin typeface="Comic Sans MS" pitchFamily="66" charset="0"/>
            </a:endParaRPr>
          </a:p>
          <a:p>
            <a:pPr>
              <a:buFont typeface="Wingdings" pitchFamily="2" charset="2"/>
              <a:buChar char="v"/>
            </a:pPr>
            <a:r>
              <a:rPr lang="it-IT" dirty="0" smtClean="0">
                <a:solidFill>
                  <a:schemeClr val="accent1">
                    <a:lumMod val="50000"/>
                  </a:schemeClr>
                </a:solidFill>
                <a:latin typeface="Comic Sans MS" pitchFamily="66" charset="0"/>
              </a:rPr>
              <a:t>Ischia, </a:t>
            </a:r>
            <a:r>
              <a:rPr lang="it-IT" dirty="0" err="1" smtClean="0">
                <a:solidFill>
                  <a:schemeClr val="accent1">
                    <a:lumMod val="50000"/>
                  </a:schemeClr>
                </a:solidFill>
                <a:latin typeface="Comic Sans MS" pitchFamily="66" charset="0"/>
              </a:rPr>
              <a:t>divisé</a:t>
            </a:r>
            <a:r>
              <a:rPr lang="it-IT" dirty="0" smtClean="0">
                <a:solidFill>
                  <a:schemeClr val="accent1">
                    <a:lumMod val="50000"/>
                  </a:schemeClr>
                </a:solidFill>
                <a:latin typeface="Comic Sans MS" pitchFamily="66" charset="0"/>
              </a:rPr>
              <a:t> en </a:t>
            </a:r>
            <a:r>
              <a:rPr lang="it-IT" dirty="0" err="1" smtClean="0">
                <a:solidFill>
                  <a:schemeClr val="accent1">
                    <a:lumMod val="50000"/>
                  </a:schemeClr>
                </a:solidFill>
                <a:latin typeface="Comic Sans MS" pitchFamily="66" charset="0"/>
              </a:rPr>
              <a:t>six</a:t>
            </a:r>
            <a:r>
              <a:rPr lang="it-IT" dirty="0" smtClean="0">
                <a:solidFill>
                  <a:schemeClr val="accent1">
                    <a:lumMod val="50000"/>
                  </a:schemeClr>
                </a:solidFill>
                <a:latin typeface="Comic Sans MS" pitchFamily="66" charset="0"/>
              </a:rPr>
              <a:t> </a:t>
            </a:r>
            <a:r>
              <a:rPr lang="it-IT" dirty="0" err="1" smtClean="0">
                <a:solidFill>
                  <a:schemeClr val="accent1">
                    <a:lumMod val="50000"/>
                  </a:schemeClr>
                </a:solidFill>
                <a:latin typeface="Comic Sans MS" pitchFamily="66" charset="0"/>
              </a:rPr>
              <a:t>communes</a:t>
            </a:r>
            <a:r>
              <a:rPr lang="it-IT" dirty="0" smtClean="0">
                <a:solidFill>
                  <a:schemeClr val="accent1">
                    <a:lumMod val="50000"/>
                  </a:schemeClr>
                </a:solidFill>
                <a:latin typeface="Comic Sans MS" pitchFamily="66" charset="0"/>
              </a:rPr>
              <a:t>: Ischia, </a:t>
            </a:r>
            <a:r>
              <a:rPr lang="it-IT" dirty="0" err="1" smtClean="0">
                <a:solidFill>
                  <a:schemeClr val="accent1">
                    <a:lumMod val="50000"/>
                  </a:schemeClr>
                </a:solidFill>
                <a:latin typeface="Comic Sans MS" pitchFamily="66" charset="0"/>
              </a:rPr>
              <a:t>Casamicciola</a:t>
            </a:r>
            <a:r>
              <a:rPr lang="it-IT" dirty="0" smtClean="0">
                <a:solidFill>
                  <a:schemeClr val="accent1">
                    <a:lumMod val="50000"/>
                  </a:schemeClr>
                </a:solidFill>
                <a:latin typeface="Comic Sans MS" pitchFamily="66" charset="0"/>
              </a:rPr>
              <a:t>, Lacco Ameno, </a:t>
            </a:r>
            <a:r>
              <a:rPr lang="it-IT" dirty="0" err="1" smtClean="0">
                <a:solidFill>
                  <a:schemeClr val="accent1">
                    <a:lumMod val="50000"/>
                  </a:schemeClr>
                </a:solidFill>
                <a:latin typeface="Comic Sans MS" pitchFamily="66" charset="0"/>
              </a:rPr>
              <a:t>Forio</a:t>
            </a:r>
            <a:r>
              <a:rPr lang="it-IT" dirty="0" smtClean="0">
                <a:solidFill>
                  <a:schemeClr val="accent1">
                    <a:lumMod val="50000"/>
                  </a:schemeClr>
                </a:solidFill>
                <a:latin typeface="Comic Sans MS" pitchFamily="66" charset="0"/>
              </a:rPr>
              <a:t>, </a:t>
            </a:r>
            <a:r>
              <a:rPr lang="it-IT" dirty="0" err="1" smtClean="0">
                <a:solidFill>
                  <a:schemeClr val="accent1">
                    <a:lumMod val="50000"/>
                  </a:schemeClr>
                </a:solidFill>
                <a:latin typeface="Comic Sans MS" pitchFamily="66" charset="0"/>
              </a:rPr>
              <a:t>Serrara</a:t>
            </a:r>
            <a:r>
              <a:rPr lang="it-IT" dirty="0" smtClean="0">
                <a:solidFill>
                  <a:schemeClr val="accent1">
                    <a:lumMod val="50000"/>
                  </a:schemeClr>
                </a:solidFill>
                <a:latin typeface="Comic Sans MS" pitchFamily="66" charset="0"/>
              </a:rPr>
              <a:t> Fontana </a:t>
            </a:r>
            <a:r>
              <a:rPr lang="it-IT" dirty="0" err="1" smtClean="0">
                <a:solidFill>
                  <a:schemeClr val="accent1">
                    <a:lumMod val="50000"/>
                  </a:schemeClr>
                </a:solidFill>
                <a:latin typeface="Comic Sans MS" pitchFamily="66" charset="0"/>
              </a:rPr>
              <a:t>et</a:t>
            </a:r>
            <a:r>
              <a:rPr lang="it-IT" dirty="0" smtClean="0">
                <a:solidFill>
                  <a:schemeClr val="accent1">
                    <a:lumMod val="50000"/>
                  </a:schemeClr>
                </a:solidFill>
                <a:latin typeface="Comic Sans MS" pitchFamily="66" charset="0"/>
              </a:rPr>
              <a:t> Barano d'Ischia;</a:t>
            </a:r>
          </a:p>
          <a:p>
            <a:pPr>
              <a:buFont typeface="Wingdings" pitchFamily="2" charset="2"/>
              <a:buChar char="v"/>
            </a:pPr>
            <a:r>
              <a:rPr lang="fr-FR" dirty="0" smtClean="0">
                <a:solidFill>
                  <a:schemeClr val="accent1">
                    <a:lumMod val="50000"/>
                  </a:schemeClr>
                </a:solidFill>
                <a:latin typeface="Comic Sans MS" pitchFamily="66" charset="0"/>
              </a:rPr>
              <a:t>Capri, divisé dans les communes de Capri et </a:t>
            </a:r>
            <a:r>
              <a:rPr lang="fr-FR" dirty="0" err="1" smtClean="0">
                <a:solidFill>
                  <a:schemeClr val="accent1">
                    <a:lumMod val="50000"/>
                  </a:schemeClr>
                </a:solidFill>
                <a:latin typeface="Comic Sans MS" pitchFamily="66" charset="0"/>
              </a:rPr>
              <a:t>Anacapri</a:t>
            </a:r>
            <a:r>
              <a:rPr lang="fr-FR" dirty="0" smtClean="0">
                <a:solidFill>
                  <a:schemeClr val="accent1">
                    <a:lumMod val="50000"/>
                  </a:schemeClr>
                </a:solidFill>
                <a:latin typeface="Comic Sans MS" pitchFamily="66" charset="0"/>
              </a:rPr>
              <a:t>;</a:t>
            </a:r>
            <a:endParaRPr lang="it-IT" dirty="0" smtClean="0">
              <a:solidFill>
                <a:schemeClr val="accent1">
                  <a:lumMod val="50000"/>
                </a:schemeClr>
              </a:solidFill>
              <a:latin typeface="Comic Sans MS" pitchFamily="66" charset="0"/>
            </a:endParaRPr>
          </a:p>
          <a:p>
            <a:pPr>
              <a:buFont typeface="Wingdings" pitchFamily="2" charset="2"/>
              <a:buChar char="v"/>
            </a:pPr>
            <a:r>
              <a:rPr lang="fr-FR" dirty="0" smtClean="0">
                <a:solidFill>
                  <a:schemeClr val="accent1">
                    <a:lumMod val="50000"/>
                  </a:schemeClr>
                </a:solidFill>
                <a:latin typeface="Comic Sans MS" pitchFamily="66" charset="0"/>
              </a:rPr>
              <a:t>Procida;	</a:t>
            </a:r>
            <a:endParaRPr lang="it-IT" dirty="0" smtClean="0">
              <a:solidFill>
                <a:schemeClr val="accent1">
                  <a:lumMod val="50000"/>
                </a:schemeClr>
              </a:solidFill>
              <a:latin typeface="Comic Sans MS" pitchFamily="66" charset="0"/>
            </a:endParaRPr>
          </a:p>
          <a:p>
            <a:pPr>
              <a:buFont typeface="Wingdings" pitchFamily="2" charset="2"/>
              <a:buChar char="v"/>
            </a:pPr>
            <a:r>
              <a:rPr lang="fr-FR" dirty="0" err="1" smtClean="0">
                <a:solidFill>
                  <a:schemeClr val="accent1">
                    <a:lumMod val="50000"/>
                  </a:schemeClr>
                </a:solidFill>
                <a:latin typeface="Comic Sans MS" pitchFamily="66" charset="0"/>
              </a:rPr>
              <a:t>Vivara</a:t>
            </a:r>
            <a:r>
              <a:rPr lang="fr-FR" dirty="0" smtClean="0">
                <a:solidFill>
                  <a:schemeClr val="accent1">
                    <a:lumMod val="50000"/>
                  </a:schemeClr>
                </a:solidFill>
                <a:latin typeface="Comic Sans MS" pitchFamily="66" charset="0"/>
              </a:rPr>
              <a:t>, le commune de Procida;</a:t>
            </a:r>
            <a:endParaRPr lang="it-IT" dirty="0" smtClean="0">
              <a:solidFill>
                <a:schemeClr val="accent1">
                  <a:lumMod val="50000"/>
                </a:schemeClr>
              </a:solidFill>
              <a:latin typeface="Comic Sans MS" pitchFamily="66" charset="0"/>
            </a:endParaRPr>
          </a:p>
          <a:p>
            <a:pPr>
              <a:buFont typeface="Wingdings" pitchFamily="2" charset="2"/>
              <a:buChar char="v"/>
            </a:pPr>
            <a:r>
              <a:rPr lang="fr-FR" dirty="0" err="1" smtClean="0">
                <a:solidFill>
                  <a:schemeClr val="accent1">
                    <a:lumMod val="50000"/>
                  </a:schemeClr>
                </a:solidFill>
                <a:latin typeface="Comic Sans MS" pitchFamily="66" charset="0"/>
              </a:rPr>
              <a:t>Nisida</a:t>
            </a:r>
            <a:r>
              <a:rPr lang="fr-FR" dirty="0" smtClean="0">
                <a:solidFill>
                  <a:schemeClr val="accent1">
                    <a:lumMod val="50000"/>
                  </a:schemeClr>
                </a:solidFill>
                <a:latin typeface="Comic Sans MS" pitchFamily="66" charset="0"/>
              </a:rPr>
              <a:t>, le commune de Naples.</a:t>
            </a:r>
            <a:endParaRPr lang="it-IT" dirty="0" smtClean="0">
              <a:solidFill>
                <a:schemeClr val="accent1">
                  <a:lumMod val="50000"/>
                </a:schemeClr>
              </a:solidFill>
              <a:latin typeface="Comic Sans MS" pitchFamily="66" charset="0"/>
            </a:endParaRPr>
          </a:p>
          <a:p>
            <a:pPr>
              <a:buNone/>
            </a:pPr>
            <a:endParaRPr lang="fr-FR" dirty="0" smtClean="0">
              <a:solidFill>
                <a:schemeClr val="tx2">
                  <a:lumMod val="60000"/>
                  <a:lumOff val="40000"/>
                </a:schemeClr>
              </a:solidFill>
              <a:latin typeface="Comic Sans MS" pitchFamily="66" charset="0"/>
            </a:endParaRPr>
          </a:p>
          <a:p>
            <a:pPr>
              <a:buNone/>
            </a:pPr>
            <a:endParaRPr lang="fr-FR" dirty="0" smtClean="0">
              <a:solidFill>
                <a:schemeClr val="tx2">
                  <a:lumMod val="60000"/>
                  <a:lumOff val="40000"/>
                </a:schemeClr>
              </a:solidFill>
              <a:latin typeface="Comic Sans MS" pitchFamily="66" charset="0"/>
            </a:endParaRPr>
          </a:p>
          <a:p>
            <a:pPr>
              <a:buNone/>
            </a:pPr>
            <a:r>
              <a:rPr lang="fr-FR" dirty="0" smtClean="0">
                <a:solidFill>
                  <a:schemeClr val="accent1">
                    <a:lumMod val="50000"/>
                  </a:schemeClr>
                </a:solidFill>
                <a:latin typeface="Comic Sans MS" pitchFamily="66" charset="0"/>
              </a:rPr>
              <a:t>Nous pouvons aussi trouver des lacs, comme: </a:t>
            </a:r>
            <a:endParaRPr lang="it-IT" dirty="0" smtClean="0">
              <a:solidFill>
                <a:schemeClr val="accent1">
                  <a:lumMod val="50000"/>
                </a:schemeClr>
              </a:solidFill>
              <a:latin typeface="Comic Sans MS" pitchFamily="66" charset="0"/>
            </a:endParaRPr>
          </a:p>
          <a:p>
            <a:pPr>
              <a:buFont typeface="Wingdings" pitchFamily="2" charset="2"/>
              <a:buChar char="v"/>
            </a:pPr>
            <a:r>
              <a:rPr lang="fr-FR" dirty="0" smtClean="0">
                <a:solidFill>
                  <a:schemeClr val="accent1">
                    <a:lumMod val="50000"/>
                  </a:schemeClr>
                </a:solidFill>
                <a:latin typeface="Comic Sans MS" pitchFamily="66" charset="0"/>
              </a:rPr>
              <a:t>lac Averne;</a:t>
            </a:r>
            <a:endParaRPr lang="it-IT" dirty="0" smtClean="0">
              <a:solidFill>
                <a:schemeClr val="accent1">
                  <a:lumMod val="50000"/>
                </a:schemeClr>
              </a:solidFill>
              <a:latin typeface="Comic Sans MS" pitchFamily="66" charset="0"/>
            </a:endParaRPr>
          </a:p>
          <a:p>
            <a:pPr>
              <a:buFont typeface="Wingdings" pitchFamily="2" charset="2"/>
              <a:buChar char="v"/>
            </a:pPr>
            <a:r>
              <a:rPr lang="fr-FR" dirty="0" smtClean="0">
                <a:solidFill>
                  <a:schemeClr val="accent1">
                    <a:lumMod val="50000"/>
                  </a:schemeClr>
                </a:solidFill>
                <a:latin typeface="Comic Sans MS" pitchFamily="66" charset="0"/>
              </a:rPr>
              <a:t>lac de </a:t>
            </a:r>
            <a:r>
              <a:rPr lang="fr-FR" dirty="0" err="1" smtClean="0">
                <a:solidFill>
                  <a:schemeClr val="accent1">
                    <a:lumMod val="50000"/>
                  </a:schemeClr>
                </a:solidFill>
                <a:latin typeface="Comic Sans MS" pitchFamily="66" charset="0"/>
              </a:rPr>
              <a:t>Licola</a:t>
            </a:r>
            <a:r>
              <a:rPr lang="fr-FR" dirty="0" smtClean="0">
                <a:solidFill>
                  <a:schemeClr val="accent1">
                    <a:lumMod val="50000"/>
                  </a:schemeClr>
                </a:solidFill>
                <a:latin typeface="Comic Sans MS" pitchFamily="66" charset="0"/>
              </a:rPr>
              <a:t>;</a:t>
            </a:r>
            <a:endParaRPr lang="it-IT" dirty="0" smtClean="0">
              <a:solidFill>
                <a:schemeClr val="accent1">
                  <a:lumMod val="50000"/>
                </a:schemeClr>
              </a:solidFill>
              <a:latin typeface="Comic Sans MS" pitchFamily="66" charset="0"/>
            </a:endParaRPr>
          </a:p>
          <a:p>
            <a:pPr>
              <a:buFont typeface="Wingdings" pitchFamily="2" charset="2"/>
              <a:buChar char="v"/>
            </a:pPr>
            <a:r>
              <a:rPr lang="it-IT" dirty="0" err="1" smtClean="0">
                <a:solidFill>
                  <a:schemeClr val="accent1">
                    <a:lumMod val="50000"/>
                  </a:schemeClr>
                </a:solidFill>
                <a:latin typeface="Comic Sans MS" pitchFamily="66" charset="0"/>
              </a:rPr>
              <a:t>lac</a:t>
            </a:r>
            <a:r>
              <a:rPr lang="it-IT" dirty="0" smtClean="0">
                <a:solidFill>
                  <a:schemeClr val="accent1">
                    <a:lumMod val="50000"/>
                  </a:schemeClr>
                </a:solidFill>
                <a:latin typeface="Comic Sans MS" pitchFamily="66" charset="0"/>
              </a:rPr>
              <a:t> </a:t>
            </a:r>
            <a:r>
              <a:rPr lang="it-IT" dirty="0" err="1" smtClean="0">
                <a:solidFill>
                  <a:schemeClr val="accent1">
                    <a:lumMod val="50000"/>
                  </a:schemeClr>
                </a:solidFill>
                <a:latin typeface="Comic Sans MS" pitchFamily="66" charset="0"/>
              </a:rPr>
              <a:t>Lucrin</a:t>
            </a:r>
            <a:r>
              <a:rPr lang="it-IT" dirty="0" smtClean="0">
                <a:solidFill>
                  <a:schemeClr val="accent1">
                    <a:lumMod val="50000"/>
                  </a:schemeClr>
                </a:solidFill>
                <a:latin typeface="Comic Sans MS" pitchFamily="66" charset="0"/>
              </a:rPr>
              <a:t>;</a:t>
            </a:r>
          </a:p>
          <a:p>
            <a:pPr>
              <a:buFont typeface="Wingdings" pitchFamily="2" charset="2"/>
              <a:buChar char="v"/>
            </a:pPr>
            <a:r>
              <a:rPr lang="it-IT" dirty="0" err="1" smtClean="0">
                <a:solidFill>
                  <a:schemeClr val="accent1">
                    <a:lumMod val="50000"/>
                  </a:schemeClr>
                </a:solidFill>
                <a:latin typeface="Comic Sans MS" pitchFamily="66" charset="0"/>
              </a:rPr>
              <a:t>lac</a:t>
            </a:r>
            <a:r>
              <a:rPr lang="it-IT" dirty="0" smtClean="0">
                <a:solidFill>
                  <a:schemeClr val="accent1">
                    <a:lumMod val="50000"/>
                  </a:schemeClr>
                </a:solidFill>
                <a:latin typeface="Comic Sans MS" pitchFamily="66" charset="0"/>
              </a:rPr>
              <a:t> Patria;</a:t>
            </a:r>
          </a:p>
          <a:p>
            <a:pPr>
              <a:buFont typeface="Wingdings" pitchFamily="2" charset="2"/>
              <a:buChar char="v"/>
            </a:pPr>
            <a:r>
              <a:rPr lang="it-IT" dirty="0" err="1" smtClean="0">
                <a:solidFill>
                  <a:schemeClr val="accent1">
                    <a:lumMod val="50000"/>
                  </a:schemeClr>
                </a:solidFill>
                <a:latin typeface="Comic Sans MS" pitchFamily="66" charset="0"/>
              </a:rPr>
              <a:t>lac</a:t>
            </a:r>
            <a:r>
              <a:rPr lang="it-IT" dirty="0" smtClean="0">
                <a:solidFill>
                  <a:schemeClr val="accent1">
                    <a:lumMod val="50000"/>
                  </a:schemeClr>
                </a:solidFill>
                <a:latin typeface="Comic Sans MS" pitchFamily="66" charset="0"/>
              </a:rPr>
              <a:t> </a:t>
            </a:r>
            <a:r>
              <a:rPr lang="it-IT" dirty="0" err="1" smtClean="0">
                <a:solidFill>
                  <a:schemeClr val="accent1">
                    <a:lumMod val="50000"/>
                  </a:schemeClr>
                </a:solidFill>
                <a:latin typeface="Comic Sans MS" pitchFamily="66" charset="0"/>
              </a:rPr>
              <a:t>Fusaro</a:t>
            </a:r>
            <a:r>
              <a:rPr lang="it-IT" dirty="0" smtClean="0">
                <a:solidFill>
                  <a:schemeClr val="accent1">
                    <a:lumMod val="50000"/>
                  </a:schemeClr>
                </a:solidFill>
                <a:latin typeface="Comic Sans MS" pitchFamily="66" charset="0"/>
              </a:rPr>
              <a:t>;</a:t>
            </a:r>
          </a:p>
          <a:p>
            <a:pPr>
              <a:buFont typeface="Wingdings" pitchFamily="2" charset="2"/>
              <a:buChar char="v"/>
            </a:pPr>
            <a:r>
              <a:rPr lang="fr-FR" dirty="0" smtClean="0">
                <a:solidFill>
                  <a:schemeClr val="accent1">
                    <a:lumMod val="50000"/>
                  </a:schemeClr>
                </a:solidFill>
                <a:latin typeface="Comic Sans MS" pitchFamily="66" charset="0"/>
              </a:rPr>
              <a:t>lac </a:t>
            </a:r>
            <a:r>
              <a:rPr lang="fr-FR" dirty="0" err="1" smtClean="0">
                <a:solidFill>
                  <a:schemeClr val="accent1">
                    <a:lumMod val="50000"/>
                  </a:schemeClr>
                </a:solidFill>
                <a:latin typeface="Comic Sans MS" pitchFamily="66" charset="0"/>
              </a:rPr>
              <a:t>Miseno</a:t>
            </a:r>
            <a:r>
              <a:rPr lang="fr-FR" dirty="0" smtClean="0">
                <a:solidFill>
                  <a:schemeClr val="accent1">
                    <a:lumMod val="50000"/>
                  </a:schemeClr>
                </a:solidFill>
                <a:latin typeface="Comic Sans MS" pitchFamily="66" charset="0"/>
              </a:rPr>
              <a:t>.</a:t>
            </a:r>
            <a:endParaRPr lang="it-IT" dirty="0" smtClean="0">
              <a:solidFill>
                <a:schemeClr val="accent1">
                  <a:lumMod val="50000"/>
                </a:schemeClr>
              </a:solidFill>
              <a:latin typeface="Comic Sans MS" pitchFamily="66" charset="0"/>
            </a:endParaRPr>
          </a:p>
          <a:p>
            <a:pPr>
              <a:buNone/>
            </a:pPr>
            <a:r>
              <a:rPr lang="fr-FR" dirty="0" smtClean="0">
                <a:solidFill>
                  <a:schemeClr val="accent1">
                    <a:lumMod val="50000"/>
                  </a:schemeClr>
                </a:solidFill>
                <a:latin typeface="Comic Sans MS" pitchFamily="66" charset="0"/>
              </a:rPr>
              <a:t>Ensuite, il y a le port de Naples est l'un des plus importants en Europe, occupe la partie naturelle au nord du golfe de Naples et s’étend sur quelques kilomètres du centre-ville en direction de sa partie orientale. En 2011, il a été placé à le onzième posé entre les ports les plus actifs en Europe par le nombre de passagers, pendant que les donne du 2014, à le quatorzième posé du monde pour les croisières touristiques.</a:t>
            </a:r>
            <a:endParaRPr lang="it-IT" dirty="0" smtClean="0">
              <a:solidFill>
                <a:schemeClr val="accent1">
                  <a:lumMod val="50000"/>
                </a:schemeClr>
              </a:solidFill>
              <a:latin typeface="Comic Sans MS" pitchFamily="66" charset="0"/>
            </a:endParaRPr>
          </a:p>
          <a:p>
            <a:pPr>
              <a:buNone/>
            </a:pPr>
            <a:r>
              <a:rPr lang="fr-FR" dirty="0" smtClean="0">
                <a:solidFill>
                  <a:schemeClr val="accent1">
                    <a:lumMod val="50000"/>
                  </a:schemeClr>
                </a:solidFill>
                <a:latin typeface="Comic Sans MS" pitchFamily="66" charset="0"/>
              </a:rPr>
              <a:t>A Naples, nous avons aussi un important volcan, le Vésuve, le seule active dans l’Europe continentale, le plus étudié dans le monde. Il constitue une rare beauté dans le panorama du golfe. Une célèbre image de petit carte prise de la colline de </a:t>
            </a:r>
            <a:r>
              <a:rPr lang="fr-FR" dirty="0" err="1" smtClean="0">
                <a:solidFill>
                  <a:schemeClr val="accent1">
                    <a:lumMod val="50000"/>
                  </a:schemeClr>
                </a:solidFill>
                <a:latin typeface="Comic Sans MS" pitchFamily="66" charset="0"/>
              </a:rPr>
              <a:t>Posillipo</a:t>
            </a:r>
            <a:r>
              <a:rPr lang="fr-FR" dirty="0" smtClean="0">
                <a:solidFill>
                  <a:schemeClr val="accent1">
                    <a:lumMod val="50000"/>
                  </a:schemeClr>
                </a:solidFill>
                <a:latin typeface="Comic Sans MS" pitchFamily="66" charset="0"/>
              </a:rPr>
              <a:t> il a fait entrer dans l'imaginaire collectif de la ville de Naples.</a:t>
            </a:r>
            <a:endParaRPr lang="it-IT" dirty="0" smtClean="0">
              <a:solidFill>
                <a:schemeClr val="accent1">
                  <a:lumMod val="50000"/>
                </a:schemeClr>
              </a:solidFill>
              <a:latin typeface="Comic Sans MS" pitchFamily="66" charset="0"/>
            </a:endParaRPr>
          </a:p>
          <a:p>
            <a:pPr>
              <a:buNone/>
            </a:pPr>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linds(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linds(horizont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linds(horizont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linds(horizont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linds(horizontal)">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Effect transition="in" filter="blinds(horizontal)">
                                      <p:cBhvr>
                                        <p:cTn id="57" dur="500"/>
                                        <p:tgtEl>
                                          <p:spTgt spid="3">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
                                            <p:txEl>
                                              <p:pRg st="12" end="12"/>
                                            </p:txEl>
                                          </p:spTgt>
                                        </p:tgtEl>
                                        <p:attrNameLst>
                                          <p:attrName>style.visibility</p:attrName>
                                        </p:attrNameLst>
                                      </p:cBhvr>
                                      <p:to>
                                        <p:strVal val="visible"/>
                                      </p:to>
                                    </p:set>
                                    <p:animEffect transition="in" filter="blinds(horizontal)">
                                      <p:cBhvr>
                                        <p:cTn id="62" dur="500"/>
                                        <p:tgtEl>
                                          <p:spTgt spid="3">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
                                            <p:txEl>
                                              <p:pRg st="13" end="13"/>
                                            </p:txEl>
                                          </p:spTgt>
                                        </p:tgtEl>
                                        <p:attrNameLst>
                                          <p:attrName>style.visibility</p:attrName>
                                        </p:attrNameLst>
                                      </p:cBhvr>
                                      <p:to>
                                        <p:strVal val="visible"/>
                                      </p:to>
                                    </p:set>
                                    <p:animEffect transition="in" filter="blinds(horizontal)">
                                      <p:cBhvr>
                                        <p:cTn id="67" dur="500"/>
                                        <p:tgtEl>
                                          <p:spTgt spid="3">
                                            <p:txEl>
                                              <p:pRg st="13" end="1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
                                            <p:txEl>
                                              <p:pRg st="14" end="14"/>
                                            </p:txEl>
                                          </p:spTgt>
                                        </p:tgtEl>
                                        <p:attrNameLst>
                                          <p:attrName>style.visibility</p:attrName>
                                        </p:attrNameLst>
                                      </p:cBhvr>
                                      <p:to>
                                        <p:strVal val="visible"/>
                                      </p:to>
                                    </p:set>
                                    <p:animEffect transition="in" filter="blinds(horizontal)">
                                      <p:cBhvr>
                                        <p:cTn id="72" dur="500"/>
                                        <p:tgtEl>
                                          <p:spTgt spid="3">
                                            <p:txEl>
                                              <p:pRg st="14" end="14"/>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3">
                                            <p:txEl>
                                              <p:pRg st="15" end="15"/>
                                            </p:txEl>
                                          </p:spTgt>
                                        </p:tgtEl>
                                        <p:attrNameLst>
                                          <p:attrName>style.visibility</p:attrName>
                                        </p:attrNameLst>
                                      </p:cBhvr>
                                      <p:to>
                                        <p:strVal val="visible"/>
                                      </p:to>
                                    </p:set>
                                    <p:animEffect transition="in" filter="blinds(horizontal)">
                                      <p:cBhvr>
                                        <p:cTn id="77" dur="500"/>
                                        <p:tgtEl>
                                          <p:spTgt spid="3">
                                            <p:txEl>
                                              <p:pRg st="15" end="15"/>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3">
                                            <p:txEl>
                                              <p:pRg st="16" end="16"/>
                                            </p:txEl>
                                          </p:spTgt>
                                        </p:tgtEl>
                                        <p:attrNameLst>
                                          <p:attrName>style.visibility</p:attrName>
                                        </p:attrNameLst>
                                      </p:cBhvr>
                                      <p:to>
                                        <p:strVal val="visible"/>
                                      </p:to>
                                    </p:set>
                                    <p:animEffect transition="in" filter="blinds(horizontal)">
                                      <p:cBhvr>
                                        <p:cTn id="82" dur="500"/>
                                        <p:tgtEl>
                                          <p:spTgt spid="3">
                                            <p:txEl>
                                              <p:pRg st="16" end="16"/>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3">
                                            <p:txEl>
                                              <p:pRg st="17" end="17"/>
                                            </p:txEl>
                                          </p:spTgt>
                                        </p:tgtEl>
                                        <p:attrNameLst>
                                          <p:attrName>style.visibility</p:attrName>
                                        </p:attrNameLst>
                                      </p:cBhvr>
                                      <p:to>
                                        <p:strVal val="visible"/>
                                      </p:to>
                                    </p:set>
                                    <p:animEffect transition="in" filter="blinds(horizontal)">
                                      <p:cBhvr>
                                        <p:cTn id="87" dur="500"/>
                                        <p:tgtEl>
                                          <p:spTgt spid="3">
                                            <p:txEl>
                                              <p:pRg st="17" end="17"/>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3">
                                            <p:txEl>
                                              <p:pRg st="18" end="18"/>
                                            </p:txEl>
                                          </p:spTgt>
                                        </p:tgtEl>
                                        <p:attrNameLst>
                                          <p:attrName>style.visibility</p:attrName>
                                        </p:attrNameLst>
                                      </p:cBhvr>
                                      <p:to>
                                        <p:strVal val="visible"/>
                                      </p:to>
                                    </p:set>
                                    <p:animEffect transition="in" filter="blinds(horizontal)">
                                      <p:cBhvr>
                                        <p:cTn id="92" dur="500"/>
                                        <p:tgtEl>
                                          <p:spTgt spid="3">
                                            <p:txEl>
                                              <p:pRg st="18" end="18"/>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3">
                                            <p:txEl>
                                              <p:pRg st="19" end="19"/>
                                            </p:txEl>
                                          </p:spTgt>
                                        </p:tgtEl>
                                        <p:attrNameLst>
                                          <p:attrName>style.visibility</p:attrName>
                                        </p:attrNameLst>
                                      </p:cBhvr>
                                      <p:to>
                                        <p:strVal val="visible"/>
                                      </p:to>
                                    </p:set>
                                    <p:animEffect transition="in" filter="blinds(horizontal)">
                                      <p:cBhvr>
                                        <p:cTn id="97" dur="500"/>
                                        <p:tgtEl>
                                          <p:spTgt spid="3">
                                            <p:txEl>
                                              <p:pRg st="19" end="19"/>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 presetClass="exit" presetSubtype="4" fill="hold" grpId="1" nodeType="clickEffect">
                                  <p:stCondLst>
                                    <p:cond delay="0"/>
                                  </p:stCondLst>
                                  <p:childTnLst>
                                    <p:anim calcmode="lin" valueType="num">
                                      <p:cBhvr additive="base">
                                        <p:cTn id="101" dur="500"/>
                                        <p:tgtEl>
                                          <p:spTgt spid="2"/>
                                        </p:tgtEl>
                                        <p:attrNameLst>
                                          <p:attrName>ppt_x</p:attrName>
                                        </p:attrNameLst>
                                      </p:cBhvr>
                                      <p:tavLst>
                                        <p:tav tm="0">
                                          <p:val>
                                            <p:strVal val="ppt_x"/>
                                          </p:val>
                                        </p:tav>
                                        <p:tav tm="100000">
                                          <p:val>
                                            <p:strVal val="ppt_x"/>
                                          </p:val>
                                        </p:tav>
                                      </p:tavLst>
                                    </p:anim>
                                    <p:anim calcmode="lin" valueType="num">
                                      <p:cBhvr additive="base">
                                        <p:cTn id="102" dur="500"/>
                                        <p:tgtEl>
                                          <p:spTgt spid="2"/>
                                        </p:tgtEl>
                                        <p:attrNameLst>
                                          <p:attrName>ppt_y</p:attrName>
                                        </p:attrNameLst>
                                      </p:cBhvr>
                                      <p:tavLst>
                                        <p:tav tm="0">
                                          <p:val>
                                            <p:strVal val="ppt_y"/>
                                          </p:val>
                                        </p:tav>
                                        <p:tav tm="100000">
                                          <p:val>
                                            <p:strVal val="1+ppt_h/2"/>
                                          </p:val>
                                        </p:tav>
                                      </p:tavLst>
                                    </p:anim>
                                    <p:set>
                                      <p:cBhvr>
                                        <p:cTn id="103" dur="1" fill="hold">
                                          <p:stCondLst>
                                            <p:cond delay="499"/>
                                          </p:stCondLst>
                                        </p:cTn>
                                        <p:tgtEl>
                                          <p:spTgt spid="2"/>
                                        </p:tgtEl>
                                        <p:attrNameLst>
                                          <p:attrName>style.visibility</p:attrName>
                                        </p:attrNameLst>
                                      </p:cBhvr>
                                      <p:to>
                                        <p:strVal val="hidden"/>
                                      </p:to>
                                    </p:set>
                                  </p:childTnLst>
                                </p:cTn>
                              </p:par>
                            </p:childTnLst>
                          </p:cTn>
                        </p:par>
                      </p:childTnLst>
                    </p:cTn>
                  </p:par>
                  <p:par>
                    <p:cTn id="104" fill="hold">
                      <p:stCondLst>
                        <p:cond delay="indefinite"/>
                      </p:stCondLst>
                      <p:childTnLst>
                        <p:par>
                          <p:cTn id="105" fill="hold">
                            <p:stCondLst>
                              <p:cond delay="0"/>
                            </p:stCondLst>
                            <p:childTnLst>
                              <p:par>
                                <p:cTn id="106" presetID="2" presetClass="exit" presetSubtype="4" fill="hold" grpId="1" nodeType="clickEffect">
                                  <p:stCondLst>
                                    <p:cond delay="0"/>
                                  </p:stCondLst>
                                  <p:childTnLst>
                                    <p:anim calcmode="lin" valueType="num">
                                      <p:cBhvr additive="base">
                                        <p:cTn id="107" dur="5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8" dur="500"/>
                                        <p:tgtEl>
                                          <p:spTgt spid="3">
                                            <p:txEl>
                                              <p:pRg st="0" end="0"/>
                                            </p:txEl>
                                          </p:spTgt>
                                        </p:tgtEl>
                                        <p:attrNameLst>
                                          <p:attrName>ppt_y</p:attrName>
                                        </p:attrNameLst>
                                      </p:cBhvr>
                                      <p:tavLst>
                                        <p:tav tm="0">
                                          <p:val>
                                            <p:strVal val="ppt_y"/>
                                          </p:val>
                                        </p:tav>
                                        <p:tav tm="100000">
                                          <p:val>
                                            <p:strVal val="1+ppt_h/2"/>
                                          </p:val>
                                        </p:tav>
                                      </p:tavLst>
                                    </p:anim>
                                    <p:set>
                                      <p:cBhvr>
                                        <p:cTn id="10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10" fill="hold">
                      <p:stCondLst>
                        <p:cond delay="indefinite"/>
                      </p:stCondLst>
                      <p:childTnLst>
                        <p:par>
                          <p:cTn id="111" fill="hold">
                            <p:stCondLst>
                              <p:cond delay="0"/>
                            </p:stCondLst>
                            <p:childTnLst>
                              <p:par>
                                <p:cTn id="112" presetID="2" presetClass="exit" presetSubtype="4" fill="hold" grpId="1" nodeType="clickEffect">
                                  <p:stCondLst>
                                    <p:cond delay="0"/>
                                  </p:stCondLst>
                                  <p:childTnLst>
                                    <p:anim calcmode="lin" valueType="num">
                                      <p:cBhvr additive="base">
                                        <p:cTn id="113"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14" dur="500"/>
                                        <p:tgtEl>
                                          <p:spTgt spid="3">
                                            <p:txEl>
                                              <p:pRg st="1" end="1"/>
                                            </p:txEl>
                                          </p:spTgt>
                                        </p:tgtEl>
                                        <p:attrNameLst>
                                          <p:attrName>ppt_y</p:attrName>
                                        </p:attrNameLst>
                                      </p:cBhvr>
                                      <p:tavLst>
                                        <p:tav tm="0">
                                          <p:val>
                                            <p:strVal val="ppt_y"/>
                                          </p:val>
                                        </p:tav>
                                        <p:tav tm="100000">
                                          <p:val>
                                            <p:strVal val="1+ppt_h/2"/>
                                          </p:val>
                                        </p:tav>
                                      </p:tavLst>
                                    </p:anim>
                                    <p:set>
                                      <p:cBhvr>
                                        <p:cTn id="115"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16" fill="hold">
                      <p:stCondLst>
                        <p:cond delay="indefinite"/>
                      </p:stCondLst>
                      <p:childTnLst>
                        <p:par>
                          <p:cTn id="117" fill="hold">
                            <p:stCondLst>
                              <p:cond delay="0"/>
                            </p:stCondLst>
                            <p:childTnLst>
                              <p:par>
                                <p:cTn id="118" presetID="2" presetClass="exit" presetSubtype="4" fill="hold" grpId="1" nodeType="clickEffect">
                                  <p:stCondLst>
                                    <p:cond delay="0"/>
                                  </p:stCondLst>
                                  <p:childTnLst>
                                    <p:anim calcmode="lin" valueType="num">
                                      <p:cBhvr additive="base">
                                        <p:cTn id="119"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0" dur="500"/>
                                        <p:tgtEl>
                                          <p:spTgt spid="3">
                                            <p:txEl>
                                              <p:pRg st="2" end="2"/>
                                            </p:txEl>
                                          </p:spTgt>
                                        </p:tgtEl>
                                        <p:attrNameLst>
                                          <p:attrName>ppt_y</p:attrName>
                                        </p:attrNameLst>
                                      </p:cBhvr>
                                      <p:tavLst>
                                        <p:tav tm="0">
                                          <p:val>
                                            <p:strVal val="ppt_y"/>
                                          </p:val>
                                        </p:tav>
                                        <p:tav tm="100000">
                                          <p:val>
                                            <p:strVal val="1+ppt_h/2"/>
                                          </p:val>
                                        </p:tav>
                                      </p:tavLst>
                                    </p:anim>
                                    <p:set>
                                      <p:cBhvr>
                                        <p:cTn id="121"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2" presetClass="exit" presetSubtype="4" fill="hold" grpId="1" nodeType="clickEffect">
                                  <p:stCondLst>
                                    <p:cond delay="0"/>
                                  </p:stCondLst>
                                  <p:childTnLst>
                                    <p:anim calcmode="lin" valueType="num">
                                      <p:cBhvr additive="base">
                                        <p:cTn id="125" dur="500"/>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6" dur="500"/>
                                        <p:tgtEl>
                                          <p:spTgt spid="3">
                                            <p:txEl>
                                              <p:pRg st="3" end="3"/>
                                            </p:txEl>
                                          </p:spTgt>
                                        </p:tgtEl>
                                        <p:attrNameLst>
                                          <p:attrName>ppt_y</p:attrName>
                                        </p:attrNameLst>
                                      </p:cBhvr>
                                      <p:tavLst>
                                        <p:tav tm="0">
                                          <p:val>
                                            <p:strVal val="ppt_y"/>
                                          </p:val>
                                        </p:tav>
                                        <p:tav tm="100000">
                                          <p:val>
                                            <p:strVal val="1+ppt_h/2"/>
                                          </p:val>
                                        </p:tav>
                                      </p:tavLst>
                                    </p:anim>
                                    <p:set>
                                      <p:cBhvr>
                                        <p:cTn id="127"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128" fill="hold">
                      <p:stCondLst>
                        <p:cond delay="indefinite"/>
                      </p:stCondLst>
                      <p:childTnLst>
                        <p:par>
                          <p:cTn id="129" fill="hold">
                            <p:stCondLst>
                              <p:cond delay="0"/>
                            </p:stCondLst>
                            <p:childTnLst>
                              <p:par>
                                <p:cTn id="130" presetID="2" presetClass="exit" presetSubtype="4" fill="hold" grpId="1" nodeType="clickEffect">
                                  <p:stCondLst>
                                    <p:cond delay="0"/>
                                  </p:stCondLst>
                                  <p:childTnLst>
                                    <p:anim calcmode="lin" valueType="num">
                                      <p:cBhvr additive="base">
                                        <p:cTn id="131" dur="500"/>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32" dur="500"/>
                                        <p:tgtEl>
                                          <p:spTgt spid="3">
                                            <p:txEl>
                                              <p:pRg st="4" end="4"/>
                                            </p:txEl>
                                          </p:spTgt>
                                        </p:tgtEl>
                                        <p:attrNameLst>
                                          <p:attrName>ppt_y</p:attrName>
                                        </p:attrNameLst>
                                      </p:cBhvr>
                                      <p:tavLst>
                                        <p:tav tm="0">
                                          <p:val>
                                            <p:strVal val="ppt_y"/>
                                          </p:val>
                                        </p:tav>
                                        <p:tav tm="100000">
                                          <p:val>
                                            <p:strVal val="1+ppt_h/2"/>
                                          </p:val>
                                        </p:tav>
                                      </p:tavLst>
                                    </p:anim>
                                    <p:set>
                                      <p:cBhvr>
                                        <p:cTn id="133"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134" fill="hold">
                      <p:stCondLst>
                        <p:cond delay="indefinite"/>
                      </p:stCondLst>
                      <p:childTnLst>
                        <p:par>
                          <p:cTn id="135" fill="hold">
                            <p:stCondLst>
                              <p:cond delay="0"/>
                            </p:stCondLst>
                            <p:childTnLst>
                              <p:par>
                                <p:cTn id="136" presetID="2" presetClass="exit" presetSubtype="4" fill="hold" grpId="1" nodeType="clickEffect">
                                  <p:stCondLst>
                                    <p:cond delay="0"/>
                                  </p:stCondLst>
                                  <p:childTnLst>
                                    <p:anim calcmode="lin" valueType="num">
                                      <p:cBhvr additive="base">
                                        <p:cTn id="137" dur="500"/>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38" dur="500"/>
                                        <p:tgtEl>
                                          <p:spTgt spid="3">
                                            <p:txEl>
                                              <p:pRg st="5" end="5"/>
                                            </p:txEl>
                                          </p:spTgt>
                                        </p:tgtEl>
                                        <p:attrNameLst>
                                          <p:attrName>ppt_y</p:attrName>
                                        </p:attrNameLst>
                                      </p:cBhvr>
                                      <p:tavLst>
                                        <p:tav tm="0">
                                          <p:val>
                                            <p:strVal val="ppt_y"/>
                                          </p:val>
                                        </p:tav>
                                        <p:tav tm="100000">
                                          <p:val>
                                            <p:strVal val="1+ppt_h/2"/>
                                          </p:val>
                                        </p:tav>
                                      </p:tavLst>
                                    </p:anim>
                                    <p:set>
                                      <p:cBhvr>
                                        <p:cTn id="139"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140" fill="hold">
                      <p:stCondLst>
                        <p:cond delay="indefinite"/>
                      </p:stCondLst>
                      <p:childTnLst>
                        <p:par>
                          <p:cTn id="141" fill="hold">
                            <p:stCondLst>
                              <p:cond delay="0"/>
                            </p:stCondLst>
                            <p:childTnLst>
                              <p:par>
                                <p:cTn id="142" presetID="2" presetClass="exit" presetSubtype="4" fill="hold" grpId="1" nodeType="clickEffect">
                                  <p:stCondLst>
                                    <p:cond delay="0"/>
                                  </p:stCondLst>
                                  <p:childTnLst>
                                    <p:anim calcmode="lin" valueType="num">
                                      <p:cBhvr additive="base">
                                        <p:cTn id="143" dur="500"/>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4" dur="500"/>
                                        <p:tgtEl>
                                          <p:spTgt spid="3">
                                            <p:txEl>
                                              <p:pRg st="6" end="6"/>
                                            </p:txEl>
                                          </p:spTgt>
                                        </p:tgtEl>
                                        <p:attrNameLst>
                                          <p:attrName>ppt_y</p:attrName>
                                        </p:attrNameLst>
                                      </p:cBhvr>
                                      <p:tavLst>
                                        <p:tav tm="0">
                                          <p:val>
                                            <p:strVal val="ppt_y"/>
                                          </p:val>
                                        </p:tav>
                                        <p:tav tm="100000">
                                          <p:val>
                                            <p:strVal val="1+ppt_h/2"/>
                                          </p:val>
                                        </p:tav>
                                      </p:tavLst>
                                    </p:anim>
                                    <p:set>
                                      <p:cBhvr>
                                        <p:cTn id="145"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146" fill="hold">
                      <p:stCondLst>
                        <p:cond delay="indefinite"/>
                      </p:stCondLst>
                      <p:childTnLst>
                        <p:par>
                          <p:cTn id="147" fill="hold">
                            <p:stCondLst>
                              <p:cond delay="0"/>
                            </p:stCondLst>
                            <p:childTnLst>
                              <p:par>
                                <p:cTn id="148" presetID="2" presetClass="exit" presetSubtype="4" fill="hold" grpId="1" nodeType="clickEffect">
                                  <p:stCondLst>
                                    <p:cond delay="0"/>
                                  </p:stCondLst>
                                  <p:childTnLst>
                                    <p:anim calcmode="lin" valueType="num">
                                      <p:cBhvr additive="base">
                                        <p:cTn id="149" dur="500"/>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50" dur="500"/>
                                        <p:tgtEl>
                                          <p:spTgt spid="3">
                                            <p:txEl>
                                              <p:pRg st="7" end="7"/>
                                            </p:txEl>
                                          </p:spTgt>
                                        </p:tgtEl>
                                        <p:attrNameLst>
                                          <p:attrName>ppt_y</p:attrName>
                                        </p:attrNameLst>
                                      </p:cBhvr>
                                      <p:tavLst>
                                        <p:tav tm="0">
                                          <p:val>
                                            <p:strVal val="ppt_y"/>
                                          </p:val>
                                        </p:tav>
                                        <p:tav tm="100000">
                                          <p:val>
                                            <p:strVal val="1+ppt_h/2"/>
                                          </p:val>
                                        </p:tav>
                                      </p:tavLst>
                                    </p:anim>
                                    <p:set>
                                      <p:cBhvr>
                                        <p:cTn id="151"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152" fill="hold">
                      <p:stCondLst>
                        <p:cond delay="indefinite"/>
                      </p:stCondLst>
                      <p:childTnLst>
                        <p:par>
                          <p:cTn id="153" fill="hold">
                            <p:stCondLst>
                              <p:cond delay="0"/>
                            </p:stCondLst>
                            <p:childTnLst>
                              <p:par>
                                <p:cTn id="154" presetID="2" presetClass="exit" presetSubtype="4" fill="hold" grpId="1" nodeType="clickEffect">
                                  <p:stCondLst>
                                    <p:cond delay="0"/>
                                  </p:stCondLst>
                                  <p:childTnLst>
                                    <p:anim calcmode="lin" valueType="num">
                                      <p:cBhvr additive="base">
                                        <p:cTn id="155" dur="500"/>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56" dur="500"/>
                                        <p:tgtEl>
                                          <p:spTgt spid="3">
                                            <p:txEl>
                                              <p:pRg st="8" end="8"/>
                                            </p:txEl>
                                          </p:spTgt>
                                        </p:tgtEl>
                                        <p:attrNameLst>
                                          <p:attrName>ppt_y</p:attrName>
                                        </p:attrNameLst>
                                      </p:cBhvr>
                                      <p:tavLst>
                                        <p:tav tm="0">
                                          <p:val>
                                            <p:strVal val="ppt_y"/>
                                          </p:val>
                                        </p:tav>
                                        <p:tav tm="100000">
                                          <p:val>
                                            <p:strVal val="1+ppt_h/2"/>
                                          </p:val>
                                        </p:tav>
                                      </p:tavLst>
                                    </p:anim>
                                    <p:set>
                                      <p:cBhvr>
                                        <p:cTn id="157"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158" fill="hold">
                      <p:stCondLst>
                        <p:cond delay="indefinite"/>
                      </p:stCondLst>
                      <p:childTnLst>
                        <p:par>
                          <p:cTn id="159" fill="hold">
                            <p:stCondLst>
                              <p:cond delay="0"/>
                            </p:stCondLst>
                            <p:childTnLst>
                              <p:par>
                                <p:cTn id="160" presetID="2" presetClass="exit" presetSubtype="4" fill="hold" grpId="1" nodeType="clickEffect">
                                  <p:stCondLst>
                                    <p:cond delay="0"/>
                                  </p:stCondLst>
                                  <p:childTnLst>
                                    <p:anim calcmode="lin" valueType="num">
                                      <p:cBhvr additive="base">
                                        <p:cTn id="161" dur="500"/>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62" dur="500"/>
                                        <p:tgtEl>
                                          <p:spTgt spid="3">
                                            <p:txEl>
                                              <p:pRg st="11" end="11"/>
                                            </p:txEl>
                                          </p:spTgt>
                                        </p:tgtEl>
                                        <p:attrNameLst>
                                          <p:attrName>ppt_y</p:attrName>
                                        </p:attrNameLst>
                                      </p:cBhvr>
                                      <p:tavLst>
                                        <p:tav tm="0">
                                          <p:val>
                                            <p:strVal val="ppt_y"/>
                                          </p:val>
                                        </p:tav>
                                        <p:tav tm="100000">
                                          <p:val>
                                            <p:strVal val="1+ppt_h/2"/>
                                          </p:val>
                                        </p:tav>
                                      </p:tavLst>
                                    </p:anim>
                                    <p:set>
                                      <p:cBhvr>
                                        <p:cTn id="163" dur="1" fill="hold">
                                          <p:stCondLst>
                                            <p:cond delay="499"/>
                                          </p:stCondLst>
                                        </p:cTn>
                                        <p:tgtEl>
                                          <p:spTgt spid="3">
                                            <p:txEl>
                                              <p:pRg st="11" end="11"/>
                                            </p:txEl>
                                          </p:spTgt>
                                        </p:tgtEl>
                                        <p:attrNameLst>
                                          <p:attrName>style.visibility</p:attrName>
                                        </p:attrNameLst>
                                      </p:cBhvr>
                                      <p:to>
                                        <p:strVal val="hidden"/>
                                      </p:to>
                                    </p:set>
                                  </p:childTnLst>
                                </p:cTn>
                              </p:par>
                            </p:childTnLst>
                          </p:cTn>
                        </p:par>
                      </p:childTnLst>
                    </p:cTn>
                  </p:par>
                  <p:par>
                    <p:cTn id="164" fill="hold">
                      <p:stCondLst>
                        <p:cond delay="indefinite"/>
                      </p:stCondLst>
                      <p:childTnLst>
                        <p:par>
                          <p:cTn id="165" fill="hold">
                            <p:stCondLst>
                              <p:cond delay="0"/>
                            </p:stCondLst>
                            <p:childTnLst>
                              <p:par>
                                <p:cTn id="166" presetID="2" presetClass="exit" presetSubtype="4" fill="hold" grpId="1" nodeType="clickEffect">
                                  <p:stCondLst>
                                    <p:cond delay="0"/>
                                  </p:stCondLst>
                                  <p:childTnLst>
                                    <p:anim calcmode="lin" valueType="num">
                                      <p:cBhvr additive="base">
                                        <p:cTn id="167" dur="500"/>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168" dur="500"/>
                                        <p:tgtEl>
                                          <p:spTgt spid="3">
                                            <p:txEl>
                                              <p:pRg st="12" end="12"/>
                                            </p:txEl>
                                          </p:spTgt>
                                        </p:tgtEl>
                                        <p:attrNameLst>
                                          <p:attrName>ppt_y</p:attrName>
                                        </p:attrNameLst>
                                      </p:cBhvr>
                                      <p:tavLst>
                                        <p:tav tm="0">
                                          <p:val>
                                            <p:strVal val="ppt_y"/>
                                          </p:val>
                                        </p:tav>
                                        <p:tav tm="100000">
                                          <p:val>
                                            <p:strVal val="1+ppt_h/2"/>
                                          </p:val>
                                        </p:tav>
                                      </p:tavLst>
                                    </p:anim>
                                    <p:set>
                                      <p:cBhvr>
                                        <p:cTn id="169" dur="1" fill="hold">
                                          <p:stCondLst>
                                            <p:cond delay="499"/>
                                          </p:stCondLst>
                                        </p:cTn>
                                        <p:tgtEl>
                                          <p:spTgt spid="3">
                                            <p:txEl>
                                              <p:pRg st="12" end="12"/>
                                            </p:txEl>
                                          </p:spTgt>
                                        </p:tgtEl>
                                        <p:attrNameLst>
                                          <p:attrName>style.visibility</p:attrName>
                                        </p:attrNameLst>
                                      </p:cBhvr>
                                      <p:to>
                                        <p:strVal val="hidden"/>
                                      </p:to>
                                    </p:set>
                                  </p:childTnLst>
                                </p:cTn>
                              </p:par>
                            </p:childTnLst>
                          </p:cTn>
                        </p:par>
                      </p:childTnLst>
                    </p:cTn>
                  </p:par>
                  <p:par>
                    <p:cTn id="170" fill="hold">
                      <p:stCondLst>
                        <p:cond delay="indefinite"/>
                      </p:stCondLst>
                      <p:childTnLst>
                        <p:par>
                          <p:cTn id="171" fill="hold">
                            <p:stCondLst>
                              <p:cond delay="0"/>
                            </p:stCondLst>
                            <p:childTnLst>
                              <p:par>
                                <p:cTn id="172" presetID="2" presetClass="exit" presetSubtype="4" fill="hold" grpId="1" nodeType="clickEffect">
                                  <p:stCondLst>
                                    <p:cond delay="0"/>
                                  </p:stCondLst>
                                  <p:childTnLst>
                                    <p:anim calcmode="lin" valueType="num">
                                      <p:cBhvr additive="base">
                                        <p:cTn id="173" dur="500"/>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174" dur="500"/>
                                        <p:tgtEl>
                                          <p:spTgt spid="3">
                                            <p:txEl>
                                              <p:pRg st="13" end="13"/>
                                            </p:txEl>
                                          </p:spTgt>
                                        </p:tgtEl>
                                        <p:attrNameLst>
                                          <p:attrName>ppt_y</p:attrName>
                                        </p:attrNameLst>
                                      </p:cBhvr>
                                      <p:tavLst>
                                        <p:tav tm="0">
                                          <p:val>
                                            <p:strVal val="ppt_y"/>
                                          </p:val>
                                        </p:tav>
                                        <p:tav tm="100000">
                                          <p:val>
                                            <p:strVal val="1+ppt_h/2"/>
                                          </p:val>
                                        </p:tav>
                                      </p:tavLst>
                                    </p:anim>
                                    <p:set>
                                      <p:cBhvr>
                                        <p:cTn id="175" dur="1" fill="hold">
                                          <p:stCondLst>
                                            <p:cond delay="499"/>
                                          </p:stCondLst>
                                        </p:cTn>
                                        <p:tgtEl>
                                          <p:spTgt spid="3">
                                            <p:txEl>
                                              <p:pRg st="13" end="13"/>
                                            </p:txEl>
                                          </p:spTgt>
                                        </p:tgtEl>
                                        <p:attrNameLst>
                                          <p:attrName>style.visibility</p:attrName>
                                        </p:attrNameLst>
                                      </p:cBhvr>
                                      <p:to>
                                        <p:strVal val="hidden"/>
                                      </p:to>
                                    </p:set>
                                  </p:childTnLst>
                                </p:cTn>
                              </p:par>
                            </p:childTnLst>
                          </p:cTn>
                        </p:par>
                      </p:childTnLst>
                    </p:cTn>
                  </p:par>
                  <p:par>
                    <p:cTn id="176" fill="hold">
                      <p:stCondLst>
                        <p:cond delay="indefinite"/>
                      </p:stCondLst>
                      <p:childTnLst>
                        <p:par>
                          <p:cTn id="177" fill="hold">
                            <p:stCondLst>
                              <p:cond delay="0"/>
                            </p:stCondLst>
                            <p:childTnLst>
                              <p:par>
                                <p:cTn id="178" presetID="2" presetClass="exit" presetSubtype="4" fill="hold" grpId="1" nodeType="clickEffect">
                                  <p:stCondLst>
                                    <p:cond delay="0"/>
                                  </p:stCondLst>
                                  <p:childTnLst>
                                    <p:anim calcmode="lin" valueType="num">
                                      <p:cBhvr additive="base">
                                        <p:cTn id="179" dur="500"/>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180" dur="500"/>
                                        <p:tgtEl>
                                          <p:spTgt spid="3">
                                            <p:txEl>
                                              <p:pRg st="14" end="14"/>
                                            </p:txEl>
                                          </p:spTgt>
                                        </p:tgtEl>
                                        <p:attrNameLst>
                                          <p:attrName>ppt_y</p:attrName>
                                        </p:attrNameLst>
                                      </p:cBhvr>
                                      <p:tavLst>
                                        <p:tav tm="0">
                                          <p:val>
                                            <p:strVal val="ppt_y"/>
                                          </p:val>
                                        </p:tav>
                                        <p:tav tm="100000">
                                          <p:val>
                                            <p:strVal val="1+ppt_h/2"/>
                                          </p:val>
                                        </p:tav>
                                      </p:tavLst>
                                    </p:anim>
                                    <p:set>
                                      <p:cBhvr>
                                        <p:cTn id="181" dur="1" fill="hold">
                                          <p:stCondLst>
                                            <p:cond delay="499"/>
                                          </p:stCondLst>
                                        </p:cTn>
                                        <p:tgtEl>
                                          <p:spTgt spid="3">
                                            <p:txEl>
                                              <p:pRg st="14" end="14"/>
                                            </p:txEl>
                                          </p:spTgt>
                                        </p:tgtEl>
                                        <p:attrNameLst>
                                          <p:attrName>style.visibility</p:attrName>
                                        </p:attrNameLst>
                                      </p:cBhvr>
                                      <p:to>
                                        <p:strVal val="hidden"/>
                                      </p:to>
                                    </p:set>
                                  </p:childTnLst>
                                </p:cTn>
                              </p:par>
                            </p:childTnLst>
                          </p:cTn>
                        </p:par>
                      </p:childTnLst>
                    </p:cTn>
                  </p:par>
                  <p:par>
                    <p:cTn id="182" fill="hold">
                      <p:stCondLst>
                        <p:cond delay="indefinite"/>
                      </p:stCondLst>
                      <p:childTnLst>
                        <p:par>
                          <p:cTn id="183" fill="hold">
                            <p:stCondLst>
                              <p:cond delay="0"/>
                            </p:stCondLst>
                            <p:childTnLst>
                              <p:par>
                                <p:cTn id="184" presetID="2" presetClass="exit" presetSubtype="4" fill="hold" grpId="1" nodeType="clickEffect">
                                  <p:stCondLst>
                                    <p:cond delay="0"/>
                                  </p:stCondLst>
                                  <p:childTnLst>
                                    <p:anim calcmode="lin" valueType="num">
                                      <p:cBhvr additive="base">
                                        <p:cTn id="185" dur="500"/>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186" dur="500"/>
                                        <p:tgtEl>
                                          <p:spTgt spid="3">
                                            <p:txEl>
                                              <p:pRg st="15" end="15"/>
                                            </p:txEl>
                                          </p:spTgt>
                                        </p:tgtEl>
                                        <p:attrNameLst>
                                          <p:attrName>ppt_y</p:attrName>
                                        </p:attrNameLst>
                                      </p:cBhvr>
                                      <p:tavLst>
                                        <p:tav tm="0">
                                          <p:val>
                                            <p:strVal val="ppt_y"/>
                                          </p:val>
                                        </p:tav>
                                        <p:tav tm="100000">
                                          <p:val>
                                            <p:strVal val="1+ppt_h/2"/>
                                          </p:val>
                                        </p:tav>
                                      </p:tavLst>
                                    </p:anim>
                                    <p:set>
                                      <p:cBhvr>
                                        <p:cTn id="187" dur="1" fill="hold">
                                          <p:stCondLst>
                                            <p:cond delay="499"/>
                                          </p:stCondLst>
                                        </p:cTn>
                                        <p:tgtEl>
                                          <p:spTgt spid="3">
                                            <p:txEl>
                                              <p:pRg st="15" end="15"/>
                                            </p:txEl>
                                          </p:spTgt>
                                        </p:tgtEl>
                                        <p:attrNameLst>
                                          <p:attrName>style.visibility</p:attrName>
                                        </p:attrNameLst>
                                      </p:cBhvr>
                                      <p:to>
                                        <p:strVal val="hidden"/>
                                      </p:to>
                                    </p:set>
                                  </p:childTnLst>
                                </p:cTn>
                              </p:par>
                            </p:childTnLst>
                          </p:cTn>
                        </p:par>
                      </p:childTnLst>
                    </p:cTn>
                  </p:par>
                  <p:par>
                    <p:cTn id="188" fill="hold">
                      <p:stCondLst>
                        <p:cond delay="indefinite"/>
                      </p:stCondLst>
                      <p:childTnLst>
                        <p:par>
                          <p:cTn id="189" fill="hold">
                            <p:stCondLst>
                              <p:cond delay="0"/>
                            </p:stCondLst>
                            <p:childTnLst>
                              <p:par>
                                <p:cTn id="190" presetID="2" presetClass="exit" presetSubtype="4" fill="hold" grpId="1" nodeType="clickEffect">
                                  <p:stCondLst>
                                    <p:cond delay="0"/>
                                  </p:stCondLst>
                                  <p:childTnLst>
                                    <p:anim calcmode="lin" valueType="num">
                                      <p:cBhvr additive="base">
                                        <p:cTn id="191" dur="500"/>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192" dur="500"/>
                                        <p:tgtEl>
                                          <p:spTgt spid="3">
                                            <p:txEl>
                                              <p:pRg st="16" end="16"/>
                                            </p:txEl>
                                          </p:spTgt>
                                        </p:tgtEl>
                                        <p:attrNameLst>
                                          <p:attrName>ppt_y</p:attrName>
                                        </p:attrNameLst>
                                      </p:cBhvr>
                                      <p:tavLst>
                                        <p:tav tm="0">
                                          <p:val>
                                            <p:strVal val="ppt_y"/>
                                          </p:val>
                                        </p:tav>
                                        <p:tav tm="100000">
                                          <p:val>
                                            <p:strVal val="1+ppt_h/2"/>
                                          </p:val>
                                        </p:tav>
                                      </p:tavLst>
                                    </p:anim>
                                    <p:set>
                                      <p:cBhvr>
                                        <p:cTn id="193" dur="1" fill="hold">
                                          <p:stCondLst>
                                            <p:cond delay="499"/>
                                          </p:stCondLst>
                                        </p:cTn>
                                        <p:tgtEl>
                                          <p:spTgt spid="3">
                                            <p:txEl>
                                              <p:pRg st="16" end="16"/>
                                            </p:txEl>
                                          </p:spTgt>
                                        </p:tgtEl>
                                        <p:attrNameLst>
                                          <p:attrName>style.visibility</p:attrName>
                                        </p:attrNameLst>
                                      </p:cBhvr>
                                      <p:to>
                                        <p:strVal val="hidden"/>
                                      </p:to>
                                    </p:set>
                                  </p:childTnLst>
                                </p:cTn>
                              </p:par>
                            </p:childTnLst>
                          </p:cTn>
                        </p:par>
                      </p:childTnLst>
                    </p:cTn>
                  </p:par>
                  <p:par>
                    <p:cTn id="194" fill="hold">
                      <p:stCondLst>
                        <p:cond delay="indefinite"/>
                      </p:stCondLst>
                      <p:childTnLst>
                        <p:par>
                          <p:cTn id="195" fill="hold">
                            <p:stCondLst>
                              <p:cond delay="0"/>
                            </p:stCondLst>
                            <p:childTnLst>
                              <p:par>
                                <p:cTn id="196" presetID="2" presetClass="exit" presetSubtype="4" fill="hold" grpId="1" nodeType="clickEffect">
                                  <p:stCondLst>
                                    <p:cond delay="0"/>
                                  </p:stCondLst>
                                  <p:childTnLst>
                                    <p:anim calcmode="lin" valueType="num">
                                      <p:cBhvr additive="base">
                                        <p:cTn id="197" dur="500"/>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98" dur="500"/>
                                        <p:tgtEl>
                                          <p:spTgt spid="3">
                                            <p:txEl>
                                              <p:pRg st="17" end="17"/>
                                            </p:txEl>
                                          </p:spTgt>
                                        </p:tgtEl>
                                        <p:attrNameLst>
                                          <p:attrName>ppt_y</p:attrName>
                                        </p:attrNameLst>
                                      </p:cBhvr>
                                      <p:tavLst>
                                        <p:tav tm="0">
                                          <p:val>
                                            <p:strVal val="ppt_y"/>
                                          </p:val>
                                        </p:tav>
                                        <p:tav tm="100000">
                                          <p:val>
                                            <p:strVal val="1+ppt_h/2"/>
                                          </p:val>
                                        </p:tav>
                                      </p:tavLst>
                                    </p:anim>
                                    <p:set>
                                      <p:cBhvr>
                                        <p:cTn id="199" dur="1" fill="hold">
                                          <p:stCondLst>
                                            <p:cond delay="499"/>
                                          </p:stCondLst>
                                        </p:cTn>
                                        <p:tgtEl>
                                          <p:spTgt spid="3">
                                            <p:txEl>
                                              <p:pRg st="17" end="17"/>
                                            </p:txEl>
                                          </p:spTgt>
                                        </p:tgtEl>
                                        <p:attrNameLst>
                                          <p:attrName>style.visibility</p:attrName>
                                        </p:attrNameLst>
                                      </p:cBhvr>
                                      <p:to>
                                        <p:strVal val="hidden"/>
                                      </p:to>
                                    </p:set>
                                  </p:childTnLst>
                                </p:cTn>
                              </p:par>
                            </p:childTnLst>
                          </p:cTn>
                        </p:par>
                      </p:childTnLst>
                    </p:cTn>
                  </p:par>
                  <p:par>
                    <p:cTn id="200" fill="hold">
                      <p:stCondLst>
                        <p:cond delay="indefinite"/>
                      </p:stCondLst>
                      <p:childTnLst>
                        <p:par>
                          <p:cTn id="201" fill="hold">
                            <p:stCondLst>
                              <p:cond delay="0"/>
                            </p:stCondLst>
                            <p:childTnLst>
                              <p:par>
                                <p:cTn id="202" presetID="2" presetClass="exit" presetSubtype="4" fill="hold" grpId="1" nodeType="clickEffect">
                                  <p:stCondLst>
                                    <p:cond delay="0"/>
                                  </p:stCondLst>
                                  <p:childTnLst>
                                    <p:anim calcmode="lin" valueType="num">
                                      <p:cBhvr additive="base">
                                        <p:cTn id="203" dur="500"/>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204" dur="500"/>
                                        <p:tgtEl>
                                          <p:spTgt spid="3">
                                            <p:txEl>
                                              <p:pRg st="18" end="18"/>
                                            </p:txEl>
                                          </p:spTgt>
                                        </p:tgtEl>
                                        <p:attrNameLst>
                                          <p:attrName>ppt_y</p:attrName>
                                        </p:attrNameLst>
                                      </p:cBhvr>
                                      <p:tavLst>
                                        <p:tav tm="0">
                                          <p:val>
                                            <p:strVal val="ppt_y"/>
                                          </p:val>
                                        </p:tav>
                                        <p:tav tm="100000">
                                          <p:val>
                                            <p:strVal val="1+ppt_h/2"/>
                                          </p:val>
                                        </p:tav>
                                      </p:tavLst>
                                    </p:anim>
                                    <p:set>
                                      <p:cBhvr>
                                        <p:cTn id="205" dur="1" fill="hold">
                                          <p:stCondLst>
                                            <p:cond delay="499"/>
                                          </p:stCondLst>
                                        </p:cTn>
                                        <p:tgtEl>
                                          <p:spTgt spid="3">
                                            <p:txEl>
                                              <p:pRg st="18" end="18"/>
                                            </p:txEl>
                                          </p:spTgt>
                                        </p:tgtEl>
                                        <p:attrNameLst>
                                          <p:attrName>style.visibility</p:attrName>
                                        </p:attrNameLst>
                                      </p:cBhvr>
                                      <p:to>
                                        <p:strVal val="hidden"/>
                                      </p:to>
                                    </p:set>
                                  </p:childTnLst>
                                </p:cTn>
                              </p:par>
                            </p:childTnLst>
                          </p:cTn>
                        </p:par>
                      </p:childTnLst>
                    </p:cTn>
                  </p:par>
                  <p:par>
                    <p:cTn id="206" fill="hold">
                      <p:stCondLst>
                        <p:cond delay="indefinite"/>
                      </p:stCondLst>
                      <p:childTnLst>
                        <p:par>
                          <p:cTn id="207" fill="hold">
                            <p:stCondLst>
                              <p:cond delay="0"/>
                            </p:stCondLst>
                            <p:childTnLst>
                              <p:par>
                                <p:cTn id="208" presetID="2" presetClass="exit" presetSubtype="4" fill="hold" grpId="1" nodeType="clickEffect">
                                  <p:stCondLst>
                                    <p:cond delay="0"/>
                                  </p:stCondLst>
                                  <p:childTnLst>
                                    <p:anim calcmode="lin" valueType="num">
                                      <p:cBhvr additive="base">
                                        <p:cTn id="209" dur="500"/>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210" dur="500"/>
                                        <p:tgtEl>
                                          <p:spTgt spid="3">
                                            <p:txEl>
                                              <p:pRg st="19" end="19"/>
                                            </p:txEl>
                                          </p:spTgt>
                                        </p:tgtEl>
                                        <p:attrNameLst>
                                          <p:attrName>ppt_y</p:attrName>
                                        </p:attrNameLst>
                                      </p:cBhvr>
                                      <p:tavLst>
                                        <p:tav tm="0">
                                          <p:val>
                                            <p:strVal val="ppt_y"/>
                                          </p:val>
                                        </p:tav>
                                        <p:tav tm="100000">
                                          <p:val>
                                            <p:strVal val="1+ppt_h/2"/>
                                          </p:val>
                                        </p:tav>
                                      </p:tavLst>
                                    </p:anim>
                                    <p:set>
                                      <p:cBhvr>
                                        <p:cTn id="211" dur="1" fill="hold">
                                          <p:stCondLst>
                                            <p:cond delay="499"/>
                                          </p:stCondLst>
                                        </p:cTn>
                                        <p:tgtEl>
                                          <p:spTgt spid="3">
                                            <p:txEl>
                                              <p:pRg st="19" end="1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Risultati immagini per lago d'averno"/>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Titolo 1"/>
          <p:cNvSpPr>
            <a:spLocks noGrp="1"/>
          </p:cNvSpPr>
          <p:nvPr>
            <p:ph type="title"/>
          </p:nvPr>
        </p:nvSpPr>
        <p:spPr>
          <a:xfrm>
            <a:off x="642910" y="214290"/>
            <a:ext cx="7467600" cy="1143000"/>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it-IT" sz="4800" b="1" cap="all" dirty="0" smtClean="0">
                <a:ln w="0"/>
                <a:solidFill>
                  <a:srgbClr val="800000"/>
                </a:solidFill>
                <a:effectLst>
                  <a:reflection blurRad="12700" stA="50000" endPos="50000" dist="5000" dir="5400000" sy="-100000" rotWithShape="0"/>
                </a:effectLst>
              </a:rPr>
              <a:t>LAC AVERNE </a:t>
            </a:r>
            <a:endParaRPr lang="it-IT" sz="4800" b="1" cap="all" dirty="0">
              <a:ln w="0"/>
              <a:solidFill>
                <a:srgbClr val="800000"/>
              </a:solidFill>
              <a:effectLst>
                <a:reflection blurRad="12700" stA="50000" endPos="50000" dist="5000" dir="5400000" sy="-100000" rotWithShape="0"/>
              </a:effectLst>
            </a:endParaRPr>
          </a:p>
        </p:txBody>
      </p:sp>
      <p:sp>
        <p:nvSpPr>
          <p:cNvPr id="3" name="Segnaposto contenuto 2"/>
          <p:cNvSpPr>
            <a:spLocks noGrp="1"/>
          </p:cNvSpPr>
          <p:nvPr>
            <p:ph sz="quarter" idx="1"/>
          </p:nvPr>
        </p:nvSpPr>
        <p:spPr>
          <a:xfrm>
            <a:off x="714348" y="1357298"/>
            <a:ext cx="8039104" cy="5500702"/>
          </a:xfrm>
        </p:spPr>
        <p:txBody>
          <a:bodyPr/>
          <a:lstStyle/>
          <a:p>
            <a:pPr algn="ctr"/>
            <a:r>
              <a:rPr lang="fr-FR" dirty="0" smtClean="0">
                <a:solidFill>
                  <a:srgbClr val="800000"/>
                </a:solidFill>
              </a:rPr>
              <a:t>Le lac Averne (</a:t>
            </a:r>
            <a:r>
              <a:rPr lang="fr-FR" dirty="0" err="1" smtClean="0">
                <a:solidFill>
                  <a:srgbClr val="800000"/>
                </a:solidFill>
              </a:rPr>
              <a:t>Averno</a:t>
            </a:r>
            <a:r>
              <a:rPr lang="fr-FR" dirty="0" smtClean="0">
                <a:solidFill>
                  <a:srgbClr val="800000"/>
                </a:solidFill>
              </a:rPr>
              <a:t> en italien) est un lac volcanique italien situé en Campanie, à 4,5 kilomètres au nord-ouest de Pouzzoles près de Naples. Situé au fond du golfe de </a:t>
            </a:r>
            <a:r>
              <a:rPr lang="fr-FR" dirty="0" err="1" smtClean="0">
                <a:solidFill>
                  <a:srgbClr val="800000"/>
                </a:solidFill>
              </a:rPr>
              <a:t>Baïa</a:t>
            </a:r>
            <a:r>
              <a:rPr lang="fr-FR" dirty="0" smtClean="0">
                <a:solidFill>
                  <a:srgbClr val="800000"/>
                </a:solidFill>
              </a:rPr>
              <a:t>, il a la forme d'un puits profond. Il s'en exhalait des vapeurs méphitiques, ce qui le fit regarder chez les Anciens comme une entrée des Enfers, à l'instar du Lac </a:t>
            </a:r>
            <a:r>
              <a:rPr lang="fr-FR" dirty="0" err="1" smtClean="0">
                <a:solidFill>
                  <a:srgbClr val="800000"/>
                </a:solidFill>
              </a:rPr>
              <a:t>Ampsanctus</a:t>
            </a:r>
            <a:r>
              <a:rPr lang="fr-FR" dirty="0" smtClean="0">
                <a:solidFill>
                  <a:srgbClr val="800000"/>
                </a:solidFill>
              </a:rPr>
              <a:t>. Les marais insalubres qui l'environnaient ont été depuis convertis en vignobles. Le lac Averne a été assaini et uni à la mer par un canal au </a:t>
            </a:r>
            <a:r>
              <a:rPr lang="fr-FR" cap="small" dirty="0" err="1" smtClean="0">
                <a:solidFill>
                  <a:srgbClr val="800000"/>
                </a:solidFill>
              </a:rPr>
              <a:t>xix</a:t>
            </a:r>
            <a:r>
              <a:rPr lang="fr-FR" baseline="30000" dirty="0" err="1" smtClean="0">
                <a:solidFill>
                  <a:srgbClr val="800000"/>
                </a:solidFill>
              </a:rPr>
              <a:t>e</a:t>
            </a:r>
            <a:r>
              <a:rPr lang="fr-FR" dirty="0" smtClean="0">
                <a:solidFill>
                  <a:srgbClr val="800000"/>
                </a:solidFill>
              </a:rPr>
              <a:t> siècle. </a:t>
            </a:r>
            <a:endParaRPr lang="it-IT" dirty="0">
              <a:solidFill>
                <a:srgbClr val="8000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grpId="1" nodeType="clickEffect">
                                  <p:stCondLst>
                                    <p:cond delay="0"/>
                                  </p:stCondLst>
                                  <p:childTnLst>
                                    <p:animScale>
                                      <p:cBhvr>
                                        <p:cTn id="16" dur="2000" fill="hold"/>
                                        <p:tgtEl>
                                          <p:spTgt spid="2"/>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2" nodeType="clickEffect">
                                  <p:stCondLst>
                                    <p:cond delay="0"/>
                                  </p:stCondLst>
                                  <p:childTnLst>
                                    <p:set>
                                      <p:cBhvr>
                                        <p:cTn id="20" dur="1" fill="hold">
                                          <p:stCondLst>
                                            <p:cond delay="0"/>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6" presetClass="exit" presetSubtype="26" fill="hold" grpId="1" nodeType="clickEffect">
                                  <p:stCondLst>
                                    <p:cond delay="0"/>
                                  </p:stCondLst>
                                  <p:childTnLst>
                                    <p:animEffect transition="out" filter="barn(inHorizontal)">
                                      <p:cBhvr>
                                        <p:cTn id="24" dur="500"/>
                                        <p:tgtEl>
                                          <p:spTgt spid="3">
                                            <p:txEl>
                                              <p:pRg st="0" end="0"/>
                                            </p:txEl>
                                          </p:spTgt>
                                        </p:tgtEl>
                                      </p:cBhvr>
                                    </p:animEffect>
                                    <p:set>
                                      <p:cBhvr>
                                        <p:cTn id="25"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3" grpId="0" build="p"/>
      <p:bldP spid="3"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sfondo1.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lstStyle/>
          <a:p>
            <a:pPr algn="ctr"/>
            <a:r>
              <a:rPr lang="it-IT" dirty="0" smtClean="0"/>
              <a:t>SOLFATARA </a:t>
            </a:r>
            <a:r>
              <a:rPr lang="it-IT" dirty="0" err="1" smtClean="0"/>
              <a:t>DI</a:t>
            </a:r>
            <a:r>
              <a:rPr lang="it-IT" dirty="0" smtClean="0"/>
              <a:t> POZZUOLI</a:t>
            </a:r>
            <a:endParaRPr lang="it-IT" dirty="0"/>
          </a:p>
        </p:txBody>
      </p:sp>
      <p:pic>
        <p:nvPicPr>
          <p:cNvPr id="5" name="Segnaposto immagine 4" descr="visita notturna al vulcano solfatara di pozzuoli.jpg"/>
          <p:cNvPicPr>
            <a:picLocks noGrp="1" noChangeAspect="1"/>
          </p:cNvPicPr>
          <p:nvPr>
            <p:ph type="pic" idx="1"/>
          </p:nvPr>
        </p:nvPicPr>
        <p:blipFill>
          <a:blip r:embed="rId3"/>
          <a:srcRect l="20120" r="20120"/>
          <a:stretch>
            <a:fillRect/>
          </a:stretch>
        </p:blipFill>
        <p:spPr>
          <a:xfrm>
            <a:off x="0" y="0"/>
            <a:ext cx="6172200" cy="6858000"/>
          </a:xfrm>
          <a:prstGeom prst="rect">
            <a:avLst/>
          </a:prstGeom>
          <a:ln>
            <a:noFill/>
          </a:ln>
          <a:effectLst>
            <a:softEdge rad="112500"/>
          </a:effectLst>
        </p:spPr>
      </p:pic>
      <p:sp>
        <p:nvSpPr>
          <p:cNvPr id="4" name="Segnaposto testo 3"/>
          <p:cNvSpPr>
            <a:spLocks noGrp="1"/>
          </p:cNvSpPr>
          <p:nvPr>
            <p:ph type="body" sz="half" idx="2"/>
          </p:nvPr>
        </p:nvSpPr>
        <p:spPr/>
        <p:txBody>
          <a:bodyPr>
            <a:noAutofit/>
          </a:bodyPr>
          <a:lstStyle/>
          <a:p>
            <a:r>
              <a:rPr lang="fr-FR" sz="1600" dirty="0" smtClean="0">
                <a:latin typeface="Kristen ITC" pitchFamily="66" charset="0"/>
              </a:rPr>
              <a:t>La </a:t>
            </a:r>
            <a:r>
              <a:rPr lang="fr-FR" sz="1600" b="1" dirty="0" smtClean="0">
                <a:latin typeface="Kristen ITC" pitchFamily="66" charset="0"/>
              </a:rPr>
              <a:t>Solfatare</a:t>
            </a:r>
            <a:r>
              <a:rPr lang="fr-FR" sz="1600" dirty="0" smtClean="0">
                <a:latin typeface="Kristen ITC" pitchFamily="66" charset="0"/>
              </a:rPr>
              <a:t> est un cratère situé à proximité de la ville de Pouzzoles, à l'ouest de Naples. Le toponyme, qui provient du latin </a:t>
            </a:r>
            <a:r>
              <a:rPr lang="fr-FR" sz="1600" i="1" dirty="0" err="1" smtClean="0">
                <a:latin typeface="Kristen ITC" pitchFamily="66" charset="0"/>
              </a:rPr>
              <a:t>Sulpha</a:t>
            </a:r>
            <a:r>
              <a:rPr lang="fr-FR" sz="1600" i="1" dirty="0" smtClean="0">
                <a:latin typeface="Kristen ITC" pitchFamily="66" charset="0"/>
              </a:rPr>
              <a:t> terra</a:t>
            </a:r>
            <a:r>
              <a:rPr lang="fr-FR" sz="1600" dirty="0" smtClean="0">
                <a:latin typeface="Kristen ITC" pitchFamily="66" charset="0"/>
              </a:rPr>
              <a:t>, « terre de soufre », a donné son nom aux solfatares, un type de fumerolles caractérisées par leurs importants dépôts de soufre.</a:t>
            </a:r>
            <a:endParaRPr lang="it-IT" sz="1600" dirty="0">
              <a:latin typeface="Kristen ITC"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0" fill="hold"/>
                                        <p:tgtEl>
                                          <p:spTgt spid="2"/>
                                        </p:tgtEl>
                                        <p:attrNameLst>
                                          <p:attrName>ppt_x</p:attrName>
                                        </p:attrNameLst>
                                      </p:cBhvr>
                                      <p:tavLst>
                                        <p:tav tm="0">
                                          <p:val>
                                            <p:strVal val="#ppt_x"/>
                                          </p:val>
                                        </p:tav>
                                        <p:tav tm="100000">
                                          <p:val>
                                            <p:strVal val="#ppt_x"/>
                                          </p:val>
                                        </p:tav>
                                      </p:tavLst>
                                    </p:anim>
                                    <p:anim calcmode="lin" valueType="num">
                                      <p:cBhvr additive="base">
                                        <p:cTn id="13"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additive="base">
                                        <p:cTn id="18"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8" presetClass="exit" presetSubtype="12" fill="hold" grpId="1" nodeType="clickEffect">
                                  <p:stCondLst>
                                    <p:cond delay="0"/>
                                  </p:stCondLst>
                                  <p:childTnLst>
                                    <p:animEffect transition="out" filter="strips(downLeft)">
                                      <p:cBhvr>
                                        <p:cTn id="23" dur="500"/>
                                        <p:tgtEl>
                                          <p:spTgt spid="4">
                                            <p:txEl>
                                              <p:pRg st="0" end="0"/>
                                            </p:txEl>
                                          </p:spTgt>
                                        </p:tgtEl>
                                      </p:cBhvr>
                                    </p:animEffect>
                                    <p:set>
                                      <p:cBhvr>
                                        <p:cTn id="24" dur="1" fill="hold">
                                          <p:stCondLst>
                                            <p:cond delay="499"/>
                                          </p:stCondLst>
                                        </p:cTn>
                                        <p:tgtEl>
                                          <p:spTgt spid="4">
                                            <p:txEl>
                                              <p:pRg st="0" end="0"/>
                                            </p:txEl>
                                          </p:spTgt>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 presetClass="exit" presetSubtype="10" fill="hold" grpId="1" nodeType="clickEffect">
                                  <p:stCondLst>
                                    <p:cond delay="0"/>
                                  </p:stCondLst>
                                  <p:childTnLst>
                                    <p:animEffect transition="out" filter="checkerboard(across)">
                                      <p:cBhvr>
                                        <p:cTn id="28" dur="500"/>
                                        <p:tgtEl>
                                          <p:spTgt spid="2"/>
                                        </p:tgtEl>
                                      </p:cBhvr>
                                    </p:animEffect>
                                    <p:set>
                                      <p:cBhvr>
                                        <p:cTn id="29" dur="1" fill="hold">
                                          <p:stCondLst>
                                            <p:cond delay="499"/>
                                          </p:stCondLst>
                                        </p:cTn>
                                        <p:tgtEl>
                                          <p:spTgt spid="2"/>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3" presetClass="exit" presetSubtype="10" fill="hold" nodeType="clickEffect">
                                  <p:stCondLst>
                                    <p:cond delay="0"/>
                                  </p:stCondLst>
                                  <p:childTnLst>
                                    <p:animEffect transition="out" filter="blinds(horizontal)">
                                      <p:cBhvr>
                                        <p:cTn id="33" dur="500"/>
                                        <p:tgtEl>
                                          <p:spTgt spid="5"/>
                                        </p:tgtEl>
                                      </p:cBhvr>
                                    </p:animEffect>
                                    <p:set>
                                      <p:cBhvr>
                                        <p:cTn id="34"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wallpaper_03.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a:xfrm>
            <a:off x="857224" y="0"/>
            <a:ext cx="7467600" cy="1143000"/>
          </a:xfrm>
          <a:effectLst>
            <a:reflection blurRad="6350" stA="50000" endA="300" endPos="55000" dir="5400000" sy="-100000" algn="bl" rotWithShape="0"/>
          </a:effectLst>
          <a:scene3d>
            <a:camera prst="obliqueTopLeft"/>
            <a:lightRig rig="threePt" dir="t"/>
          </a:scene3d>
          <a:sp3d>
            <a:bevelT prst="convex"/>
          </a:sp3d>
        </p:spPr>
        <p:txBody>
          <a:bodyPr>
            <a:normAutofit/>
          </a:bodyPr>
          <a:lstStyle/>
          <a:p>
            <a:pPr algn="ctr"/>
            <a:r>
              <a:rPr lang="it-IT" sz="4800" b="1" i="1" cap="none" spc="300" dirty="0" err="1"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lgerian" pitchFamily="82" charset="0"/>
              </a:rPr>
              <a:t>Castel</a:t>
            </a:r>
            <a:r>
              <a:rPr lang="it-IT" sz="4800" b="1" i="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lgerian" pitchFamily="82" charset="0"/>
              </a:rPr>
              <a:t> dell’ Ovo </a:t>
            </a:r>
            <a:endParaRPr lang="it-IT" sz="4800" b="1" i="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Algerian" pitchFamily="82" charset="0"/>
            </a:endParaRPr>
          </a:p>
        </p:txBody>
      </p:sp>
      <p:sp>
        <p:nvSpPr>
          <p:cNvPr id="3" name="Segnaposto contenuto 2"/>
          <p:cNvSpPr>
            <a:spLocks noGrp="1"/>
          </p:cNvSpPr>
          <p:nvPr>
            <p:ph sz="quarter" idx="1"/>
          </p:nvPr>
        </p:nvSpPr>
        <p:spPr>
          <a:xfrm>
            <a:off x="714348" y="1428736"/>
            <a:ext cx="7858180" cy="5143512"/>
          </a:xfrm>
        </p:spPr>
        <p:txBody>
          <a:bodyPr>
            <a:normAutofit fontScale="85000" lnSpcReduction="10000"/>
          </a:bodyPr>
          <a:lstStyle/>
          <a:p>
            <a:pPr>
              <a:buNone/>
            </a:pPr>
            <a:endParaRPr lang="it-IT" dirty="0" smtClean="0"/>
          </a:p>
          <a:p>
            <a:r>
              <a:rPr lang="it-IT" b="1" dirty="0" smtClean="0">
                <a:latin typeface="Maiandra GD" pitchFamily="34" charset="0"/>
              </a:rPr>
              <a:t>Le </a:t>
            </a:r>
            <a:r>
              <a:rPr lang="it-IT" b="1" dirty="0" err="1" smtClean="0">
                <a:latin typeface="Maiandra GD" pitchFamily="34" charset="0"/>
              </a:rPr>
              <a:t>Castel</a:t>
            </a:r>
            <a:r>
              <a:rPr lang="it-IT" b="1" dirty="0" smtClean="0">
                <a:latin typeface="Maiandra GD" pitchFamily="34" charset="0"/>
              </a:rPr>
              <a:t> dell’Ovo est le plus ancien </a:t>
            </a:r>
            <a:r>
              <a:rPr lang="it-IT" b="1" dirty="0" err="1" smtClean="0">
                <a:latin typeface="Maiandra GD" pitchFamily="34" charset="0"/>
              </a:rPr>
              <a:t>château</a:t>
            </a:r>
            <a:r>
              <a:rPr lang="it-IT" b="1" dirty="0" smtClean="0">
                <a:latin typeface="Maiandra GD" pitchFamily="34" charset="0"/>
              </a:rPr>
              <a:t> de la ville de </a:t>
            </a:r>
            <a:r>
              <a:rPr lang="it-IT" b="1" dirty="0" err="1" smtClean="0">
                <a:latin typeface="Maiandra GD" pitchFamily="34" charset="0"/>
              </a:rPr>
              <a:t>Naples</a:t>
            </a:r>
            <a:r>
              <a:rPr lang="it-IT" b="1" dirty="0" smtClean="0">
                <a:latin typeface="Maiandra GD" pitchFamily="34" charset="0"/>
              </a:rPr>
              <a:t>, il est l’un </a:t>
            </a:r>
            <a:r>
              <a:rPr lang="it-IT" b="1" dirty="0" err="1" smtClean="0">
                <a:latin typeface="Maiandra GD" pitchFamily="34" charset="0"/>
              </a:rPr>
              <a:t>des</a:t>
            </a:r>
            <a:r>
              <a:rPr lang="it-IT" b="1" dirty="0" smtClean="0">
                <a:latin typeface="Maiandra GD" pitchFamily="34" charset="0"/>
              </a:rPr>
              <a:t> </a:t>
            </a:r>
            <a:r>
              <a:rPr lang="it-IT" b="1" dirty="0" err="1" smtClean="0">
                <a:latin typeface="Maiandra GD" pitchFamily="34" charset="0"/>
              </a:rPr>
              <a:t>éléments</a:t>
            </a:r>
            <a:r>
              <a:rPr lang="it-IT" b="1" dirty="0" smtClean="0">
                <a:latin typeface="Maiandra GD" pitchFamily="34" charset="0"/>
              </a:rPr>
              <a:t> </a:t>
            </a:r>
            <a:r>
              <a:rPr lang="it-IT" b="1" dirty="0" err="1" smtClean="0">
                <a:latin typeface="Maiandra GD" pitchFamily="34" charset="0"/>
              </a:rPr>
              <a:t>connus</a:t>
            </a:r>
            <a:r>
              <a:rPr lang="it-IT" b="1" dirty="0" smtClean="0">
                <a:latin typeface="Maiandra GD" pitchFamily="34" charset="0"/>
              </a:rPr>
              <a:t> </a:t>
            </a:r>
            <a:r>
              <a:rPr lang="it-IT" b="1" dirty="0" err="1" smtClean="0">
                <a:latin typeface="Maiandra GD" pitchFamily="34" charset="0"/>
              </a:rPr>
              <a:t>dans</a:t>
            </a:r>
            <a:r>
              <a:rPr lang="it-IT" b="1" dirty="0" smtClean="0">
                <a:latin typeface="Maiandra GD" pitchFamily="34" charset="0"/>
              </a:rPr>
              <a:t> le </a:t>
            </a:r>
            <a:r>
              <a:rPr lang="it-IT" b="1" dirty="0" err="1" smtClean="0">
                <a:latin typeface="Maiandra GD" pitchFamily="34" charset="0"/>
              </a:rPr>
              <a:t>paysage</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a:t>
            </a:r>
            <a:r>
              <a:rPr lang="it-IT" b="1" dirty="0" err="1" smtClean="0">
                <a:latin typeface="Maiandra GD" pitchFamily="34" charset="0"/>
              </a:rPr>
              <a:t>golfe</a:t>
            </a:r>
            <a:r>
              <a:rPr lang="it-IT" b="1" dirty="0" smtClean="0">
                <a:latin typeface="Maiandra GD" pitchFamily="34" charset="0"/>
              </a:rPr>
              <a:t> de </a:t>
            </a:r>
            <a:r>
              <a:rPr lang="it-IT" b="1" dirty="0" err="1" smtClean="0">
                <a:latin typeface="Maiandra GD" pitchFamily="34" charset="0"/>
              </a:rPr>
              <a:t>Naples</a:t>
            </a:r>
            <a:r>
              <a:rPr lang="it-IT" b="1" dirty="0" smtClean="0">
                <a:latin typeface="Maiandra GD" pitchFamily="34" charset="0"/>
              </a:rPr>
              <a:t>.                                                                    L’</a:t>
            </a:r>
            <a:r>
              <a:rPr lang="it-IT" b="1" dirty="0" err="1" smtClean="0">
                <a:latin typeface="Maiandra GD" pitchFamily="34" charset="0"/>
              </a:rPr>
              <a:t>apparition</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Château a </a:t>
            </a:r>
            <a:r>
              <a:rPr lang="it-IT" b="1" dirty="0" err="1" smtClean="0">
                <a:latin typeface="Maiandra GD" pitchFamily="34" charset="0"/>
              </a:rPr>
              <a:t>changé</a:t>
            </a:r>
            <a:r>
              <a:rPr lang="it-IT" b="1" dirty="0" smtClean="0">
                <a:latin typeface="Maiandra GD" pitchFamily="34" charset="0"/>
              </a:rPr>
              <a:t> </a:t>
            </a:r>
            <a:r>
              <a:rPr lang="it-IT" b="1" dirty="0" err="1" smtClean="0">
                <a:latin typeface="Maiandra GD" pitchFamily="34" charset="0"/>
              </a:rPr>
              <a:t>considérablement</a:t>
            </a:r>
            <a:r>
              <a:rPr lang="it-IT" b="1" dirty="0" smtClean="0">
                <a:latin typeface="Maiandra GD" pitchFamily="34" charset="0"/>
              </a:rPr>
              <a:t>, </a:t>
            </a:r>
            <a:r>
              <a:rPr lang="it-IT" b="1" dirty="0" err="1" smtClean="0">
                <a:latin typeface="Maiandra GD" pitchFamily="34" charset="0"/>
              </a:rPr>
              <a:t>jusqu</a:t>
            </a:r>
            <a:r>
              <a:rPr lang="it-IT" b="1" dirty="0" smtClean="0">
                <a:latin typeface="Maiandra GD" pitchFamily="34" charset="0"/>
              </a:rPr>
              <a:t>’a ce </a:t>
            </a:r>
            <a:r>
              <a:rPr lang="it-IT" b="1" dirty="0" err="1" smtClean="0">
                <a:latin typeface="Maiandra GD" pitchFamily="34" charset="0"/>
              </a:rPr>
              <a:t>que</a:t>
            </a:r>
            <a:r>
              <a:rPr lang="it-IT" b="1" dirty="0" smtClean="0">
                <a:latin typeface="Maiandra GD" pitchFamily="34" charset="0"/>
              </a:rPr>
              <a:t> </a:t>
            </a:r>
            <a:r>
              <a:rPr lang="it-IT" b="1" dirty="0" err="1" smtClean="0">
                <a:latin typeface="Maiandra GD" pitchFamily="34" charset="0"/>
              </a:rPr>
              <a:t>vous</a:t>
            </a:r>
            <a:r>
              <a:rPr lang="it-IT" b="1" dirty="0" smtClean="0">
                <a:latin typeface="Maiandra GD" pitchFamily="34" charset="0"/>
              </a:rPr>
              <a:t> </a:t>
            </a:r>
            <a:r>
              <a:rPr lang="it-IT" b="1" dirty="0" err="1" smtClean="0">
                <a:latin typeface="Maiandra GD" pitchFamily="34" charset="0"/>
              </a:rPr>
              <a:t>arrivez</a:t>
            </a:r>
            <a:r>
              <a:rPr lang="it-IT" b="1" dirty="0" smtClean="0">
                <a:latin typeface="Maiandra GD" pitchFamily="34" charset="0"/>
              </a:rPr>
              <a:t> à </a:t>
            </a:r>
            <a:r>
              <a:rPr lang="it-IT" b="1" dirty="0" err="1" smtClean="0">
                <a:latin typeface="Maiandra GD" pitchFamily="34" charset="0"/>
              </a:rPr>
              <a:t>être</a:t>
            </a:r>
            <a:r>
              <a:rPr lang="it-IT" b="1" dirty="0" smtClean="0">
                <a:latin typeface="Maiandra GD" pitchFamily="34" charset="0"/>
              </a:rPr>
              <a:t> </a:t>
            </a:r>
            <a:r>
              <a:rPr lang="it-IT" b="1" dirty="0" err="1" smtClean="0">
                <a:latin typeface="Maiandra GD" pitchFamily="34" charset="0"/>
              </a:rPr>
              <a:t>qu</a:t>
            </a:r>
            <a:r>
              <a:rPr lang="it-IT" b="1" dirty="0" smtClean="0">
                <a:latin typeface="Maiandra GD" pitchFamily="34" charset="0"/>
              </a:rPr>
              <a:t>’il est </a:t>
            </a:r>
            <a:r>
              <a:rPr lang="it-IT" b="1" dirty="0" err="1" smtClean="0">
                <a:latin typeface="Maiandra GD" pitchFamily="34" charset="0"/>
              </a:rPr>
              <a:t>aujourd</a:t>
            </a:r>
            <a:r>
              <a:rPr lang="it-IT" b="1" dirty="0" smtClean="0">
                <a:latin typeface="Maiandra GD" pitchFamily="34" charset="0"/>
              </a:rPr>
              <a:t>’</a:t>
            </a:r>
            <a:r>
              <a:rPr lang="it-IT" b="1" dirty="0" err="1" smtClean="0">
                <a:latin typeface="Maiandra GD" pitchFamily="34" charset="0"/>
              </a:rPr>
              <a:t>hui</a:t>
            </a:r>
            <a:r>
              <a:rPr lang="it-IT" b="1" dirty="0" smtClean="0">
                <a:latin typeface="Maiandra GD" pitchFamily="34" charset="0"/>
              </a:rPr>
              <a:t>.                                                                                                                                L’</a:t>
            </a:r>
            <a:r>
              <a:rPr lang="it-IT" b="1" dirty="0" err="1" smtClean="0">
                <a:latin typeface="Maiandra GD" pitchFamily="34" charset="0"/>
              </a:rPr>
              <a:t>historie</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a:t>
            </a:r>
            <a:r>
              <a:rPr lang="it-IT" b="1" dirty="0" err="1" smtClean="0">
                <a:latin typeface="Maiandra GD" pitchFamily="34" charset="0"/>
              </a:rPr>
              <a:t>château</a:t>
            </a:r>
            <a:r>
              <a:rPr lang="it-IT" b="1" dirty="0" smtClean="0">
                <a:latin typeface="Maiandra GD" pitchFamily="34" charset="0"/>
              </a:rPr>
              <a:t> </a:t>
            </a:r>
            <a:r>
              <a:rPr lang="it-IT" b="1" dirty="0" err="1" smtClean="0">
                <a:latin typeface="Maiandra GD" pitchFamily="34" charset="0"/>
              </a:rPr>
              <a:t>remonte</a:t>
            </a:r>
            <a:r>
              <a:rPr lang="it-IT" b="1" dirty="0" smtClean="0">
                <a:latin typeface="Maiandra GD" pitchFamily="34" charset="0"/>
              </a:rPr>
              <a:t> à la </a:t>
            </a:r>
            <a:r>
              <a:rPr lang="it-IT" b="1" dirty="0" err="1" smtClean="0">
                <a:latin typeface="Maiandra GD" pitchFamily="34" charset="0"/>
              </a:rPr>
              <a:t>moité</a:t>
            </a:r>
            <a:r>
              <a:rPr lang="it-IT" b="1" dirty="0" smtClean="0">
                <a:latin typeface="Maiandra GD" pitchFamily="34" charset="0"/>
              </a:rPr>
              <a:t> de </a:t>
            </a:r>
            <a:r>
              <a:rPr lang="it-IT" b="1" dirty="0" err="1" smtClean="0">
                <a:latin typeface="Maiandra GD" pitchFamily="34" charset="0"/>
              </a:rPr>
              <a:t>huitième</a:t>
            </a:r>
            <a:r>
              <a:rPr lang="it-IT" b="1" dirty="0" smtClean="0">
                <a:latin typeface="Maiandra GD" pitchFamily="34" charset="0"/>
              </a:rPr>
              <a:t> siècle a.C. </a:t>
            </a:r>
            <a:r>
              <a:rPr lang="it-IT" b="1" dirty="0" err="1" smtClean="0">
                <a:latin typeface="Maiandra GD" pitchFamily="34" charset="0"/>
              </a:rPr>
              <a:t>quand</a:t>
            </a:r>
            <a:r>
              <a:rPr lang="it-IT" b="1" dirty="0" smtClean="0">
                <a:latin typeface="Maiandra GD" pitchFamily="34" charset="0"/>
              </a:rPr>
              <a:t> </a:t>
            </a:r>
            <a:r>
              <a:rPr lang="it-IT" b="1" dirty="0" err="1" smtClean="0">
                <a:latin typeface="Maiandra GD" pitchFamily="34" charset="0"/>
              </a:rPr>
              <a:t>sur</a:t>
            </a:r>
            <a:r>
              <a:rPr lang="it-IT" b="1" dirty="0" smtClean="0">
                <a:latin typeface="Maiandra GD" pitchFamily="34" charset="0"/>
              </a:rPr>
              <a:t> l’</a:t>
            </a:r>
            <a:r>
              <a:rPr lang="it-IT" b="1" dirty="0" err="1" smtClean="0">
                <a:latin typeface="Maiandra GD" pitchFamily="34" charset="0"/>
              </a:rPr>
              <a:t>îlot</a:t>
            </a:r>
            <a:r>
              <a:rPr lang="it-IT" b="1" dirty="0" smtClean="0">
                <a:latin typeface="Maiandra GD" pitchFamily="34" charset="0"/>
              </a:rPr>
              <a:t> </a:t>
            </a:r>
            <a:r>
              <a:rPr lang="it-IT" b="1" dirty="0" err="1" smtClean="0">
                <a:latin typeface="Maiandra GD" pitchFamily="34" charset="0"/>
              </a:rPr>
              <a:t>les</a:t>
            </a:r>
            <a:r>
              <a:rPr lang="it-IT" b="1" dirty="0" smtClean="0">
                <a:latin typeface="Maiandra GD" pitchFamily="34" charset="0"/>
              </a:rPr>
              <a:t> Cumani </a:t>
            </a:r>
            <a:r>
              <a:rPr lang="it-IT" b="1" dirty="0" err="1" smtClean="0">
                <a:latin typeface="Maiandra GD" pitchFamily="34" charset="0"/>
              </a:rPr>
              <a:t>débarquèrent</a:t>
            </a:r>
            <a:r>
              <a:rPr lang="it-IT" b="1" dirty="0" smtClean="0">
                <a:latin typeface="Maiandra GD" pitchFamily="34" charset="0"/>
              </a:rPr>
              <a:t>, qui </a:t>
            </a:r>
            <a:r>
              <a:rPr lang="it-IT" b="1" dirty="0" err="1" smtClean="0">
                <a:latin typeface="Maiandra GD" pitchFamily="34" charset="0"/>
              </a:rPr>
              <a:t>fonderent</a:t>
            </a:r>
            <a:r>
              <a:rPr lang="it-IT" b="1" dirty="0" smtClean="0">
                <a:latin typeface="Maiandra GD" pitchFamily="34" charset="0"/>
              </a:rPr>
              <a:t> </a:t>
            </a:r>
            <a:r>
              <a:rPr lang="it-IT" b="1" dirty="0" err="1" smtClean="0">
                <a:latin typeface="Maiandra GD" pitchFamily="34" charset="0"/>
              </a:rPr>
              <a:t>Partenope</a:t>
            </a:r>
            <a:r>
              <a:rPr lang="it-IT" b="1" dirty="0" smtClean="0">
                <a:latin typeface="Maiandra GD" pitchFamily="34" charset="0"/>
              </a:rPr>
              <a:t> (</a:t>
            </a:r>
            <a:r>
              <a:rPr lang="it-IT" b="1" dirty="0" err="1" smtClean="0">
                <a:latin typeface="Maiandra GD" pitchFamily="34" charset="0"/>
              </a:rPr>
              <a:t>Neapolis-nouvelle</a:t>
            </a:r>
            <a:r>
              <a:rPr lang="it-IT" b="1" dirty="0" smtClean="0">
                <a:latin typeface="Maiandra GD" pitchFamily="34" charset="0"/>
              </a:rPr>
              <a:t> ville). Pendant la nomination </a:t>
            </a:r>
            <a:r>
              <a:rPr lang="it-IT" b="1" dirty="0" err="1" smtClean="0">
                <a:latin typeface="Maiandra GD" pitchFamily="34" charset="0"/>
              </a:rPr>
              <a:t>romaine</a:t>
            </a:r>
            <a:r>
              <a:rPr lang="it-IT" b="1" dirty="0" smtClean="0">
                <a:latin typeface="Maiandra GD" pitchFamily="34" charset="0"/>
              </a:rPr>
              <a:t>, </a:t>
            </a:r>
            <a:r>
              <a:rPr lang="it-IT" b="1" dirty="0" err="1" smtClean="0">
                <a:latin typeface="Maiandra GD" pitchFamily="34" charset="0"/>
              </a:rPr>
              <a:t>sur</a:t>
            </a:r>
            <a:r>
              <a:rPr lang="it-IT" b="1" dirty="0" smtClean="0">
                <a:latin typeface="Maiandra GD" pitchFamily="34" charset="0"/>
              </a:rPr>
              <a:t> l’</a:t>
            </a:r>
            <a:r>
              <a:rPr lang="it-IT" b="1" dirty="0" err="1" smtClean="0">
                <a:latin typeface="Maiandra GD" pitchFamily="34" charset="0"/>
              </a:rPr>
              <a:t>îlot</a:t>
            </a:r>
            <a:r>
              <a:rPr lang="it-IT" b="1" dirty="0" smtClean="0">
                <a:latin typeface="Maiandra GD" pitchFamily="34" charset="0"/>
              </a:rPr>
              <a:t>, la ville a </a:t>
            </a:r>
            <a:r>
              <a:rPr lang="it-IT" b="1" dirty="0" err="1" smtClean="0">
                <a:latin typeface="Maiandra GD" pitchFamily="34" charset="0"/>
              </a:rPr>
              <a:t>été</a:t>
            </a:r>
            <a:r>
              <a:rPr lang="it-IT" b="1" dirty="0" smtClean="0">
                <a:latin typeface="Maiandra GD" pitchFamily="34" charset="0"/>
              </a:rPr>
              <a:t> costruite, </a:t>
            </a:r>
            <a:r>
              <a:rPr lang="it-IT" b="1" dirty="0" err="1" smtClean="0">
                <a:latin typeface="Maiandra GD" pitchFamily="34" charset="0"/>
              </a:rPr>
              <a:t>Lucullanum</a:t>
            </a:r>
            <a:r>
              <a:rPr lang="it-IT" b="1" dirty="0" smtClean="0">
                <a:latin typeface="Maiandra GD" pitchFamily="34" charset="0"/>
              </a:rPr>
              <a:t> </a:t>
            </a:r>
            <a:r>
              <a:rPr lang="it-IT" b="1" dirty="0" err="1" smtClean="0">
                <a:latin typeface="Maiandra GD" pitchFamily="34" charset="0"/>
              </a:rPr>
              <a:t>Castrum</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a:t>
            </a:r>
            <a:r>
              <a:rPr lang="it-IT" b="1" dirty="0" err="1" smtClean="0">
                <a:latin typeface="Maiandra GD" pitchFamily="34" charset="0"/>
              </a:rPr>
              <a:t>patricien</a:t>
            </a:r>
            <a:r>
              <a:rPr lang="it-IT" b="1" dirty="0" smtClean="0">
                <a:latin typeface="Maiandra GD" pitchFamily="34" charset="0"/>
              </a:rPr>
              <a:t> Lucio </a:t>
            </a:r>
            <a:r>
              <a:rPr lang="it-IT" b="1" dirty="0" err="1" smtClean="0">
                <a:latin typeface="Maiandra GD" pitchFamily="34" charset="0"/>
              </a:rPr>
              <a:t>Licino</a:t>
            </a:r>
            <a:r>
              <a:rPr lang="it-IT" b="1" dirty="0" smtClean="0">
                <a:latin typeface="Maiandra GD" pitchFamily="34" charset="0"/>
              </a:rPr>
              <a:t> </a:t>
            </a:r>
            <a:r>
              <a:rPr lang="it-IT" b="1" dirty="0" err="1" smtClean="0">
                <a:latin typeface="Maiandra GD" pitchFamily="34" charset="0"/>
              </a:rPr>
              <a:t>Lucullo</a:t>
            </a:r>
            <a:r>
              <a:rPr lang="it-IT" b="1" dirty="0" smtClean="0">
                <a:latin typeface="Maiandra GD" pitchFamily="34" charset="0"/>
              </a:rPr>
              <a:t> </a:t>
            </a:r>
            <a:r>
              <a:rPr lang="it-IT" b="1" dirty="0" err="1" smtClean="0">
                <a:latin typeface="Maiandra GD" pitchFamily="34" charset="0"/>
              </a:rPr>
              <a:t>qu</a:t>
            </a:r>
            <a:r>
              <a:rPr lang="it-IT" b="1" dirty="0" smtClean="0">
                <a:latin typeface="Maiandra GD" pitchFamily="34" charset="0"/>
              </a:rPr>
              <a:t>’il s’</a:t>
            </a:r>
            <a:r>
              <a:rPr lang="it-IT" b="1" dirty="0" err="1" smtClean="0">
                <a:latin typeface="Maiandra GD" pitchFamily="34" charset="0"/>
              </a:rPr>
              <a:t>étendait</a:t>
            </a:r>
            <a:r>
              <a:rPr lang="it-IT" b="1" dirty="0" smtClean="0">
                <a:latin typeface="Maiandra GD" pitchFamily="34" charset="0"/>
              </a:rPr>
              <a:t> </a:t>
            </a:r>
            <a:r>
              <a:rPr lang="it-IT" b="1" dirty="0" err="1" smtClean="0">
                <a:latin typeface="Maiandra GD" pitchFamily="34" charset="0"/>
              </a:rPr>
              <a:t>avec</a:t>
            </a:r>
            <a:r>
              <a:rPr lang="it-IT" b="1" dirty="0" smtClean="0">
                <a:latin typeface="Maiandra GD" pitchFamily="34" charset="0"/>
              </a:rPr>
              <a:t> </a:t>
            </a:r>
            <a:r>
              <a:rPr lang="it-IT" b="1" dirty="0" err="1" smtClean="0">
                <a:latin typeface="Maiandra GD" pitchFamily="34" charset="0"/>
              </a:rPr>
              <a:t>des</a:t>
            </a:r>
            <a:r>
              <a:rPr lang="it-IT" b="1" dirty="0" smtClean="0">
                <a:latin typeface="Maiandra GD" pitchFamily="34" charset="0"/>
              </a:rPr>
              <a:t> </a:t>
            </a:r>
            <a:r>
              <a:rPr lang="it-IT" b="1" dirty="0" err="1" smtClean="0">
                <a:latin typeface="Maiandra GD" pitchFamily="34" charset="0"/>
              </a:rPr>
              <a:t>parcs</a:t>
            </a:r>
            <a:r>
              <a:rPr lang="it-IT" b="1" dirty="0" smtClean="0">
                <a:latin typeface="Maiandra GD" pitchFamily="34" charset="0"/>
              </a:rPr>
              <a:t> </a:t>
            </a:r>
            <a:r>
              <a:rPr lang="it-IT" b="1" dirty="0" err="1" smtClean="0">
                <a:latin typeface="Maiandra GD" pitchFamily="34" charset="0"/>
              </a:rPr>
              <a:t>et</a:t>
            </a:r>
            <a:r>
              <a:rPr lang="it-IT" b="1" dirty="0" smtClean="0">
                <a:latin typeface="Maiandra GD" pitchFamily="34" charset="0"/>
              </a:rPr>
              <a:t> fontane de la colline de </a:t>
            </a:r>
            <a:r>
              <a:rPr lang="it-IT" b="1" dirty="0" err="1" smtClean="0">
                <a:latin typeface="Maiandra GD" pitchFamily="34" charset="0"/>
              </a:rPr>
              <a:t>Pizzofalcone</a:t>
            </a:r>
            <a:r>
              <a:rPr lang="it-IT" b="1" dirty="0" smtClean="0">
                <a:latin typeface="Maiandra GD" pitchFamily="34" charset="0"/>
              </a:rPr>
              <a:t> </a:t>
            </a:r>
            <a:r>
              <a:rPr lang="it-IT" b="1" dirty="0" err="1" smtClean="0">
                <a:latin typeface="Maiandra GD" pitchFamily="34" charset="0"/>
              </a:rPr>
              <a:t>jusqu</a:t>
            </a:r>
            <a:r>
              <a:rPr lang="it-IT" b="1" dirty="0" smtClean="0">
                <a:latin typeface="Maiandra GD" pitchFamily="34" charset="0"/>
              </a:rPr>
              <a:t>’à la l’</a:t>
            </a:r>
            <a:r>
              <a:rPr lang="it-IT" b="1" dirty="0" err="1" smtClean="0">
                <a:latin typeface="Maiandra GD" pitchFamily="34" charset="0"/>
              </a:rPr>
              <a:t>actuelle</a:t>
            </a:r>
            <a:r>
              <a:rPr lang="it-IT" b="1" dirty="0" smtClean="0">
                <a:latin typeface="Maiandra GD" pitchFamily="34" charset="0"/>
              </a:rPr>
              <a:t> </a:t>
            </a:r>
            <a:r>
              <a:rPr lang="it-IT" b="1" dirty="0" err="1" smtClean="0">
                <a:latin typeface="Maiandra GD" pitchFamily="34" charset="0"/>
              </a:rPr>
              <a:t>Place</a:t>
            </a:r>
            <a:r>
              <a:rPr lang="it-IT" b="1" dirty="0" smtClean="0">
                <a:latin typeface="Maiandra GD" pitchFamily="34" charset="0"/>
              </a:rPr>
              <a:t> de la </a:t>
            </a:r>
            <a:r>
              <a:rPr lang="it-IT" b="1" dirty="0" err="1" smtClean="0">
                <a:latin typeface="Maiandra GD" pitchFamily="34" charset="0"/>
              </a:rPr>
              <a:t>Mairie</a:t>
            </a:r>
            <a:r>
              <a:rPr lang="it-IT" b="1" dirty="0" smtClean="0">
                <a:latin typeface="Maiandra GD" pitchFamily="34" charset="0"/>
              </a:rPr>
              <a:t>. L’origine de son </a:t>
            </a:r>
            <a:r>
              <a:rPr lang="it-IT" b="1" dirty="0" err="1" smtClean="0">
                <a:latin typeface="Maiandra GD" pitchFamily="34" charset="0"/>
              </a:rPr>
              <a:t>nom</a:t>
            </a:r>
            <a:r>
              <a:rPr lang="it-IT" b="1" dirty="0" smtClean="0">
                <a:latin typeface="Maiandra GD" pitchFamily="34" charset="0"/>
              </a:rPr>
              <a:t> est </a:t>
            </a:r>
            <a:r>
              <a:rPr lang="it-IT" b="1" dirty="0" err="1" smtClean="0">
                <a:latin typeface="Maiandra GD" pitchFamily="34" charset="0"/>
              </a:rPr>
              <a:t>liée</a:t>
            </a:r>
            <a:r>
              <a:rPr lang="it-IT" b="1" dirty="0" smtClean="0">
                <a:latin typeface="Maiandra GD" pitchFamily="34" charset="0"/>
              </a:rPr>
              <a:t> à une </a:t>
            </a:r>
            <a:r>
              <a:rPr lang="it-IT" b="1" dirty="0" err="1" smtClean="0">
                <a:latin typeface="Maiandra GD" pitchFamily="34" charset="0"/>
              </a:rPr>
              <a:t>légende</a:t>
            </a:r>
            <a:r>
              <a:rPr lang="it-IT" b="1" dirty="0" smtClean="0">
                <a:latin typeface="Maiandra GD" pitchFamily="34" charset="0"/>
              </a:rPr>
              <a:t> </a:t>
            </a:r>
            <a:r>
              <a:rPr lang="it-IT" b="1" dirty="0" err="1" smtClean="0">
                <a:latin typeface="Maiandra GD" pitchFamily="34" charset="0"/>
              </a:rPr>
              <a:t>napolitaine</a:t>
            </a:r>
            <a:r>
              <a:rPr lang="it-IT" b="1" dirty="0" smtClean="0">
                <a:latin typeface="Maiandra GD" pitchFamily="34" charset="0"/>
              </a:rPr>
              <a:t>, </a:t>
            </a:r>
            <a:r>
              <a:rPr lang="it-IT" b="1" dirty="0" err="1" smtClean="0">
                <a:latin typeface="Maiandra GD" pitchFamily="34" charset="0"/>
              </a:rPr>
              <a:t>selon</a:t>
            </a:r>
            <a:r>
              <a:rPr lang="it-IT" b="1" dirty="0" smtClean="0">
                <a:latin typeface="Maiandra GD" pitchFamily="34" charset="0"/>
              </a:rPr>
              <a:t> qui </a:t>
            </a:r>
            <a:r>
              <a:rPr lang="it-IT" b="1" dirty="0" err="1" smtClean="0">
                <a:latin typeface="Maiandra GD" pitchFamily="34" charset="0"/>
              </a:rPr>
              <a:t>Virgile</a:t>
            </a:r>
            <a:r>
              <a:rPr lang="it-IT" b="1" dirty="0" smtClean="0">
                <a:latin typeface="Maiandra GD" pitchFamily="34" charset="0"/>
              </a:rPr>
              <a:t>, </a:t>
            </a:r>
            <a:r>
              <a:rPr lang="it-IT" b="1" dirty="0" err="1" smtClean="0">
                <a:latin typeface="Maiandra GD" pitchFamily="34" charset="0"/>
              </a:rPr>
              <a:t>poète</a:t>
            </a:r>
            <a:r>
              <a:rPr lang="it-IT" b="1" dirty="0" smtClean="0">
                <a:latin typeface="Maiandra GD" pitchFamily="34" charset="0"/>
              </a:rPr>
              <a:t> latin </a:t>
            </a:r>
            <a:r>
              <a:rPr lang="it-IT" b="1" dirty="0" err="1" smtClean="0">
                <a:latin typeface="Maiandra GD" pitchFamily="34" charset="0"/>
              </a:rPr>
              <a:t>aurait</a:t>
            </a:r>
            <a:r>
              <a:rPr lang="it-IT" b="1" dirty="0" smtClean="0">
                <a:latin typeface="Maiandra GD" pitchFamily="34" charset="0"/>
              </a:rPr>
              <a:t> </a:t>
            </a:r>
            <a:r>
              <a:rPr lang="it-IT" b="1" dirty="0" err="1" smtClean="0">
                <a:latin typeface="Maiandra GD" pitchFamily="34" charset="0"/>
              </a:rPr>
              <a:t>caché</a:t>
            </a:r>
            <a:r>
              <a:rPr lang="it-IT" b="1" dirty="0" smtClean="0">
                <a:latin typeface="Maiandra GD" pitchFamily="34" charset="0"/>
              </a:rPr>
              <a:t> à l’</a:t>
            </a:r>
            <a:r>
              <a:rPr lang="it-IT" b="1" dirty="0" err="1" smtClean="0">
                <a:latin typeface="Maiandra GD" pitchFamily="34" charset="0"/>
              </a:rPr>
              <a:t>intérieur</a:t>
            </a:r>
            <a:r>
              <a:rPr lang="it-IT" b="1" dirty="0" smtClean="0">
                <a:latin typeface="Maiandra GD" pitchFamily="34" charset="0"/>
              </a:rPr>
              <a:t> d’une </a:t>
            </a:r>
            <a:r>
              <a:rPr lang="it-IT" b="1" dirty="0" err="1" smtClean="0">
                <a:latin typeface="Maiandra GD" pitchFamily="34" charset="0"/>
              </a:rPr>
              <a:t>cage</a:t>
            </a:r>
            <a:r>
              <a:rPr lang="it-IT" b="1" dirty="0" smtClean="0">
                <a:latin typeface="Maiandra GD" pitchFamily="34" charset="0"/>
              </a:rPr>
              <a:t> un </a:t>
            </a:r>
            <a:r>
              <a:rPr lang="it-IT" b="1" dirty="0" err="1" smtClean="0">
                <a:latin typeface="Maiandra GD" pitchFamily="34" charset="0"/>
              </a:rPr>
              <a:t>oeuf</a:t>
            </a:r>
            <a:r>
              <a:rPr lang="it-IT" b="1" dirty="0" smtClean="0">
                <a:latin typeface="Maiandra GD" pitchFamily="34" charset="0"/>
              </a:rPr>
              <a:t> </a:t>
            </a:r>
            <a:r>
              <a:rPr lang="it-IT" b="1" dirty="0" err="1" smtClean="0">
                <a:latin typeface="Maiandra GD" pitchFamily="34" charset="0"/>
              </a:rPr>
              <a:t>encchanté</a:t>
            </a:r>
            <a:r>
              <a:rPr lang="it-IT" b="1" dirty="0" smtClean="0">
                <a:latin typeface="Maiandra GD" pitchFamily="34" charset="0"/>
              </a:rPr>
              <a:t>. L’</a:t>
            </a:r>
            <a:r>
              <a:rPr lang="it-IT" b="1" dirty="0" err="1" smtClean="0">
                <a:latin typeface="Maiandra GD" pitchFamily="34" charset="0"/>
              </a:rPr>
              <a:t>oeuf</a:t>
            </a:r>
            <a:r>
              <a:rPr lang="it-IT" b="1" dirty="0" smtClean="0">
                <a:latin typeface="Maiandra GD" pitchFamily="34" charset="0"/>
              </a:rPr>
              <a:t> a </a:t>
            </a:r>
            <a:r>
              <a:rPr lang="it-IT" b="1" dirty="0" err="1" smtClean="0">
                <a:latin typeface="Maiandra GD" pitchFamily="34" charset="0"/>
              </a:rPr>
              <a:t>été</a:t>
            </a:r>
            <a:r>
              <a:rPr lang="it-IT" b="1" dirty="0" smtClean="0">
                <a:latin typeface="Maiandra GD" pitchFamily="34" charset="0"/>
              </a:rPr>
              <a:t> </a:t>
            </a:r>
            <a:r>
              <a:rPr lang="it-IT" b="1" dirty="0" err="1" smtClean="0">
                <a:latin typeface="Maiandra GD" pitchFamily="34" charset="0"/>
              </a:rPr>
              <a:t>mis</a:t>
            </a:r>
            <a:r>
              <a:rPr lang="it-IT" b="1" dirty="0" smtClean="0">
                <a:latin typeface="Maiandra GD" pitchFamily="34" charset="0"/>
              </a:rPr>
              <a:t> </a:t>
            </a:r>
            <a:r>
              <a:rPr lang="it-IT" b="1" dirty="0" err="1" smtClean="0">
                <a:latin typeface="Maiandra GD" pitchFamily="34" charset="0"/>
              </a:rPr>
              <a:t>dans</a:t>
            </a:r>
            <a:r>
              <a:rPr lang="it-IT" b="1" dirty="0" smtClean="0">
                <a:latin typeface="Maiandra GD" pitchFamily="34" charset="0"/>
              </a:rPr>
              <a:t> une </a:t>
            </a:r>
            <a:r>
              <a:rPr lang="it-IT" b="1" dirty="0" err="1" smtClean="0">
                <a:latin typeface="Maiandra GD" pitchFamily="34" charset="0"/>
              </a:rPr>
              <a:t>carafe</a:t>
            </a:r>
            <a:r>
              <a:rPr lang="it-IT" b="1" dirty="0" smtClean="0">
                <a:latin typeface="Maiandra GD" pitchFamily="34" charset="0"/>
              </a:rPr>
              <a:t> de </a:t>
            </a:r>
            <a:r>
              <a:rPr lang="it-IT" b="1" dirty="0" err="1" smtClean="0">
                <a:latin typeface="Maiandra GD" pitchFamily="34" charset="0"/>
              </a:rPr>
              <a:t>verre</a:t>
            </a:r>
            <a:r>
              <a:rPr lang="it-IT" b="1" dirty="0" smtClean="0">
                <a:latin typeface="Maiandra GD" pitchFamily="34" charset="0"/>
              </a:rPr>
              <a:t> </a:t>
            </a:r>
            <a:r>
              <a:rPr lang="it-IT" b="1" dirty="0" err="1" smtClean="0">
                <a:latin typeface="Maiandra GD" pitchFamily="34" charset="0"/>
              </a:rPr>
              <a:t>crue</a:t>
            </a:r>
            <a:r>
              <a:rPr lang="it-IT" b="1" dirty="0" smtClean="0">
                <a:latin typeface="Maiandra GD" pitchFamily="34" charset="0"/>
              </a:rPr>
              <a:t> d’eau </a:t>
            </a:r>
            <a:r>
              <a:rPr lang="it-IT" b="1" dirty="0" err="1" smtClean="0">
                <a:latin typeface="Maiandra GD" pitchFamily="34" charset="0"/>
              </a:rPr>
              <a:t>protégée</a:t>
            </a:r>
            <a:r>
              <a:rPr lang="it-IT" b="1" dirty="0" smtClean="0">
                <a:latin typeface="Maiandra GD" pitchFamily="34" charset="0"/>
              </a:rPr>
              <a:t> par une </a:t>
            </a:r>
            <a:r>
              <a:rPr lang="it-IT" b="1" dirty="0" err="1" smtClean="0">
                <a:latin typeface="Maiandra GD" pitchFamily="34" charset="0"/>
              </a:rPr>
              <a:t>cage</a:t>
            </a:r>
            <a:r>
              <a:rPr lang="it-IT" b="1" dirty="0" smtClean="0">
                <a:latin typeface="Maiandra GD" pitchFamily="34" charset="0"/>
              </a:rPr>
              <a:t> de fere </a:t>
            </a:r>
            <a:r>
              <a:rPr lang="it-IT" b="1" dirty="0" err="1" smtClean="0">
                <a:latin typeface="Maiandra GD" pitchFamily="34" charset="0"/>
              </a:rPr>
              <a:t>et</a:t>
            </a:r>
            <a:r>
              <a:rPr lang="it-IT" b="1" dirty="0" smtClean="0">
                <a:latin typeface="Maiandra GD" pitchFamily="34" charset="0"/>
              </a:rPr>
              <a:t> messe </a:t>
            </a:r>
            <a:r>
              <a:rPr lang="it-IT" b="1" dirty="0" err="1" smtClean="0">
                <a:latin typeface="Maiandra GD" pitchFamily="34" charset="0"/>
              </a:rPr>
              <a:t>dans</a:t>
            </a:r>
            <a:r>
              <a:rPr lang="it-IT" b="1" dirty="0" smtClean="0">
                <a:latin typeface="Maiandra GD" pitchFamily="34" charset="0"/>
              </a:rPr>
              <a:t> une chambre </a:t>
            </a:r>
            <a:r>
              <a:rPr lang="it-IT" b="1" dirty="0" err="1" smtClean="0">
                <a:latin typeface="Maiandra GD" pitchFamily="34" charset="0"/>
              </a:rPr>
              <a:t>dans</a:t>
            </a:r>
            <a:r>
              <a:rPr lang="it-IT" b="1" dirty="0" smtClean="0">
                <a:latin typeface="Maiandra GD" pitchFamily="34" charset="0"/>
              </a:rPr>
              <a:t> </a:t>
            </a:r>
            <a:r>
              <a:rPr lang="it-IT" b="1" dirty="0" err="1" smtClean="0">
                <a:latin typeface="Maiandra GD" pitchFamily="34" charset="0"/>
              </a:rPr>
              <a:t>les</a:t>
            </a:r>
            <a:r>
              <a:rPr lang="it-IT" b="1" dirty="0" smtClean="0">
                <a:latin typeface="Maiandra GD" pitchFamily="34" charset="0"/>
              </a:rPr>
              <a:t> </a:t>
            </a:r>
            <a:r>
              <a:rPr lang="it-IT" b="1" dirty="0" err="1" smtClean="0">
                <a:latin typeface="Maiandra GD" pitchFamily="34" charset="0"/>
              </a:rPr>
              <a:t>souterraines</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a:t>
            </a:r>
            <a:r>
              <a:rPr lang="it-IT" b="1" dirty="0" err="1" smtClean="0">
                <a:latin typeface="Maiandra GD" pitchFamily="34" charset="0"/>
              </a:rPr>
              <a:t>château</a:t>
            </a:r>
            <a:r>
              <a:rPr lang="it-IT" b="1" dirty="0" smtClean="0">
                <a:latin typeface="Maiandra GD" pitchFamily="34" charset="0"/>
              </a:rPr>
              <a:t>. </a:t>
            </a:r>
            <a:r>
              <a:rPr lang="it-IT" b="1" dirty="0" err="1" smtClean="0">
                <a:latin typeface="Maiandra GD" pitchFamily="34" charset="0"/>
              </a:rPr>
              <a:t>Aujoud</a:t>
            </a:r>
            <a:r>
              <a:rPr lang="it-IT" b="1" dirty="0" smtClean="0">
                <a:latin typeface="Maiandra GD" pitchFamily="34" charset="0"/>
              </a:rPr>
              <a:t>’</a:t>
            </a:r>
            <a:r>
              <a:rPr lang="it-IT" b="1" dirty="0" err="1" smtClean="0">
                <a:latin typeface="Maiandra GD" pitchFamily="34" charset="0"/>
              </a:rPr>
              <a:t>hui</a:t>
            </a:r>
            <a:r>
              <a:rPr lang="it-IT" b="1" dirty="0" smtClean="0">
                <a:latin typeface="Maiandra GD" pitchFamily="34" charset="0"/>
              </a:rPr>
              <a:t> la zone </a:t>
            </a:r>
            <a:r>
              <a:rPr lang="it-IT" b="1" dirty="0" err="1" smtClean="0">
                <a:latin typeface="Maiandra GD" pitchFamily="34" charset="0"/>
              </a:rPr>
              <a:t>fait</a:t>
            </a:r>
            <a:r>
              <a:rPr lang="it-IT" b="1" dirty="0" smtClean="0">
                <a:latin typeface="Maiandra GD" pitchFamily="34" charset="0"/>
              </a:rPr>
              <a:t> </a:t>
            </a:r>
            <a:r>
              <a:rPr lang="it-IT" b="1" dirty="0" err="1" smtClean="0">
                <a:latin typeface="Maiandra GD" pitchFamily="34" charset="0"/>
              </a:rPr>
              <a:t>partie</a:t>
            </a:r>
            <a:r>
              <a:rPr lang="it-IT" b="1" dirty="0" smtClean="0">
                <a:latin typeface="Maiandra GD" pitchFamily="34" charset="0"/>
              </a:rPr>
              <a:t> </a:t>
            </a:r>
            <a:r>
              <a:rPr lang="it-IT" b="1" dirty="0" err="1" smtClean="0">
                <a:latin typeface="Maiandra GD" pitchFamily="34" charset="0"/>
              </a:rPr>
              <a:t>du</a:t>
            </a:r>
            <a:r>
              <a:rPr lang="it-IT" b="1" dirty="0" smtClean="0">
                <a:latin typeface="Maiandra GD" pitchFamily="34" charset="0"/>
              </a:rPr>
              <a:t> “</a:t>
            </a:r>
            <a:r>
              <a:rPr lang="it-IT" b="1" dirty="0" err="1" smtClean="0">
                <a:latin typeface="Maiandra GD" pitchFamily="34" charset="0"/>
              </a:rPr>
              <a:t>Bourg</a:t>
            </a:r>
            <a:r>
              <a:rPr lang="it-IT" b="1" dirty="0" smtClean="0">
                <a:latin typeface="Maiandra GD" pitchFamily="34" charset="0"/>
              </a:rPr>
              <a:t> Marinari”, elle est </a:t>
            </a:r>
            <a:r>
              <a:rPr lang="it-IT" b="1" dirty="0" err="1" smtClean="0">
                <a:latin typeface="Maiandra GD" pitchFamily="34" charset="0"/>
              </a:rPr>
              <a:t>caractérisée</a:t>
            </a:r>
            <a:r>
              <a:rPr lang="it-IT" b="1" dirty="0" smtClean="0">
                <a:latin typeface="Maiandra GD" pitchFamily="34" charset="0"/>
              </a:rPr>
              <a:t> par </a:t>
            </a:r>
            <a:r>
              <a:rPr lang="it-IT" b="1" dirty="0" err="1" smtClean="0">
                <a:latin typeface="Maiandra GD" pitchFamily="34" charset="0"/>
              </a:rPr>
              <a:t>restaurants</a:t>
            </a:r>
            <a:r>
              <a:rPr lang="it-IT" b="1" dirty="0" smtClean="0">
                <a:latin typeface="Maiandra GD" pitchFamily="34" charset="0"/>
              </a:rPr>
              <a:t> </a:t>
            </a:r>
            <a:r>
              <a:rPr lang="it-IT" b="1" dirty="0" err="1" smtClean="0">
                <a:latin typeface="Maiandra GD" pitchFamily="34" charset="0"/>
              </a:rPr>
              <a:t>connus</a:t>
            </a:r>
            <a:r>
              <a:rPr lang="it-IT" b="1" dirty="0" smtClean="0">
                <a:latin typeface="Maiandra GD" pitchFamily="34" charset="0"/>
              </a:rPr>
              <a:t>, bar </a:t>
            </a:r>
            <a:r>
              <a:rPr lang="it-IT" b="1" dirty="0" err="1" smtClean="0">
                <a:latin typeface="Maiandra GD" pitchFamily="34" charset="0"/>
              </a:rPr>
              <a:t>et</a:t>
            </a:r>
            <a:r>
              <a:rPr lang="it-IT" b="1" dirty="0" smtClean="0">
                <a:latin typeface="Maiandra GD" pitchFamily="34" charset="0"/>
              </a:rPr>
              <a:t> </a:t>
            </a:r>
            <a:r>
              <a:rPr lang="it-IT" b="1" dirty="0" err="1" smtClean="0">
                <a:latin typeface="Maiandra GD" pitchFamily="34" charset="0"/>
              </a:rPr>
              <a:t>pubs</a:t>
            </a:r>
            <a:r>
              <a:rPr lang="it-IT" b="1" dirty="0" smtClean="0">
                <a:latin typeface="Maiandra GD" pitchFamily="34" charset="0"/>
              </a:rPr>
              <a:t> </a:t>
            </a:r>
            <a:r>
              <a:rPr lang="it-IT" b="1" dirty="0" err="1" smtClean="0">
                <a:latin typeface="Maiandra GD" pitchFamily="34" charset="0"/>
              </a:rPr>
              <a:t>pleins</a:t>
            </a:r>
            <a:r>
              <a:rPr lang="it-IT" b="1" dirty="0" smtClean="0">
                <a:latin typeface="Maiandra GD" pitchFamily="34" charset="0"/>
              </a:rPr>
              <a:t> de vie </a:t>
            </a:r>
            <a:r>
              <a:rPr lang="it-IT" b="1" dirty="0" err="1" smtClean="0">
                <a:latin typeface="Maiandra GD" pitchFamily="34" charset="0"/>
              </a:rPr>
              <a:t>jusqu</a:t>
            </a:r>
            <a:r>
              <a:rPr lang="it-IT" b="1" dirty="0" smtClean="0">
                <a:latin typeface="Maiandra GD" pitchFamily="34" charset="0"/>
              </a:rPr>
              <a:t>’à la </a:t>
            </a:r>
            <a:r>
              <a:rPr lang="it-IT" b="1" dirty="0" err="1" smtClean="0">
                <a:latin typeface="Maiandra GD" pitchFamily="34" charset="0"/>
              </a:rPr>
              <a:t>nuit</a:t>
            </a:r>
            <a:r>
              <a:rPr lang="it-IT" b="1" dirty="0" smtClean="0">
                <a:latin typeface="Maiandra GD" pitchFamily="34" charset="0"/>
              </a:rPr>
              <a:t> profonde.</a:t>
            </a:r>
            <a:endParaRPr lang="it-IT" dirty="0" smtClean="0">
              <a:latin typeface="Maiandra GD" pitchFamily="34" charset="0"/>
            </a:endParaRP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xit" presetSubtype="16" fill="hold" grpId="1" nodeType="clickEffect">
                                  <p:stCondLst>
                                    <p:cond delay="0"/>
                                  </p:stCondLst>
                                  <p:childTnLst>
                                    <p:animEffect transition="out" filter="plus(in)">
                                      <p:cBhvr>
                                        <p:cTn id="16" dur="2000"/>
                                        <p:tgtEl>
                                          <p:spTgt spid="3">
                                            <p:txEl>
                                              <p:pRg st="1" end="1"/>
                                            </p:txEl>
                                          </p:spTgt>
                                        </p:tgtEl>
                                      </p:cBhvr>
                                    </p:animEffect>
                                    <p:set>
                                      <p:cBhvr>
                                        <p:cTn id="17"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6" presetClass="emph" presetSubtype="0" fill="hold" grpId="1" nodeType="clickEffect">
                                  <p:stCondLst>
                                    <p:cond delay="0"/>
                                  </p:stCondLst>
                                  <p:childTnLst>
                                    <p:animScale>
                                      <p:cBhvr>
                                        <p:cTn id="21" dur="2000" fill="hold"/>
                                        <p:tgtEl>
                                          <p:spTgt spid="2"/>
                                        </p:tgtEl>
                                      </p:cBhvr>
                                      <p:by x="150000" y="150000"/>
                                    </p:animScale>
                                  </p:childTnLst>
                                </p:cTn>
                              </p:par>
                            </p:childTnLst>
                          </p:cTn>
                        </p:par>
                      </p:childTnLst>
                    </p:cTn>
                  </p:par>
                  <p:par>
                    <p:cTn id="22" fill="hold">
                      <p:stCondLst>
                        <p:cond delay="indefinite"/>
                      </p:stCondLst>
                      <p:childTnLst>
                        <p:par>
                          <p:cTn id="23" fill="hold">
                            <p:stCondLst>
                              <p:cond delay="0"/>
                            </p:stCondLst>
                            <p:childTnLst>
                              <p:par>
                                <p:cTn id="24" presetID="55" presetClass="exit" presetSubtype="0" fill="hold" grpId="2" nodeType="clickEffect">
                                  <p:stCondLst>
                                    <p:cond delay="0"/>
                                  </p:stCondLst>
                                  <p:childTnLst>
                                    <p:anim calcmode="lin" valueType="num">
                                      <p:cBhvr>
                                        <p:cTn id="25" dur="1000"/>
                                        <p:tgtEl>
                                          <p:spTgt spid="2"/>
                                        </p:tgtEl>
                                        <p:attrNameLst>
                                          <p:attrName>ppt_w</p:attrName>
                                        </p:attrNameLst>
                                      </p:cBhvr>
                                      <p:tavLst>
                                        <p:tav tm="0">
                                          <p:val>
                                            <p:strVal val="ppt_w"/>
                                          </p:val>
                                        </p:tav>
                                        <p:tav tm="100000">
                                          <p:val>
                                            <p:strVal val="ppt_w*0.70"/>
                                          </p:val>
                                        </p:tav>
                                      </p:tavLst>
                                    </p:anim>
                                    <p:anim calcmode="lin" valueType="num">
                                      <p:cBhvr>
                                        <p:cTn id="26" dur="1000"/>
                                        <p:tgtEl>
                                          <p:spTgt spid="2"/>
                                        </p:tgtEl>
                                        <p:attrNameLst>
                                          <p:attrName>ppt_h</p:attrName>
                                        </p:attrNameLst>
                                      </p:cBhvr>
                                      <p:tavLst>
                                        <p:tav tm="0">
                                          <p:val>
                                            <p:strVal val="ppt_h"/>
                                          </p:val>
                                        </p:tav>
                                        <p:tav tm="100000">
                                          <p:val>
                                            <p:strVal val="ppt_h"/>
                                          </p:val>
                                        </p:tav>
                                      </p:tavLst>
                                    </p:anim>
                                    <p:animEffect transition="out" filter="fade">
                                      <p:cBhvr>
                                        <p:cTn id="27" dur="1000"/>
                                        <p:tgtEl>
                                          <p:spTgt spid="2"/>
                                        </p:tgtEl>
                                      </p:cBhvr>
                                    </p:animEffect>
                                    <p:set>
                                      <p:cBhvr>
                                        <p:cTn id="28"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3" grpId="0" build="p"/>
      <p:bldP spid="3" grpI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bg.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lstStyle/>
          <a:p>
            <a:r>
              <a:rPr lang="it-IT" dirty="0" smtClean="0"/>
              <a:t>CASTEL DELL’ OVO </a:t>
            </a:r>
            <a:endParaRPr lang="it-IT" dirty="0"/>
          </a:p>
        </p:txBody>
      </p:sp>
      <p:pic>
        <p:nvPicPr>
          <p:cNvPr id="5" name="Segnaposto immagine 4" descr="castel-dellovo-13210.jpg"/>
          <p:cNvPicPr>
            <a:picLocks noGrp="1" noChangeAspect="1"/>
          </p:cNvPicPr>
          <p:nvPr>
            <p:ph type="pic" idx="1"/>
          </p:nvPr>
        </p:nvPicPr>
        <p:blipFill>
          <a:blip r:embed="rId3"/>
          <a:srcRect l="23633" r="23633"/>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643702" y="0"/>
            <a:ext cx="2092482" cy="6858000"/>
          </a:xfrm>
        </p:spPr>
        <p:txBody>
          <a:bodyPr>
            <a:normAutofit fontScale="92500" lnSpcReduction="20000"/>
          </a:bodyPr>
          <a:lstStyle/>
          <a:p>
            <a:r>
              <a:rPr lang="fr-FR" sz="1400" dirty="0" smtClean="0"/>
              <a:t>Le château est construit en front de mer. L'îlot est rattaché au continent par un minuscule chemin en rochers battu par les flots du port qui est l'endroit préféré par les nouveaux mariés pour réaliser les photographies de leur mariage. La chaussée fait plus de 100 mètres de long. Le château est de forme rectangulaire (environ 200 mètres par 45 mètres à son endroit le plus large) et possède un bastion angulaire qui domine la chaussée. À l'intérieur des murs on trouve plusieurs bâtiments qui sont souvent utilisés pour les expositions et autres événements spéciaux. Derrière le château se trouve un long promontoire qui a probablement été utilisé comme une zone d'amarrage. Au sud-est, une grande tour ronde se trouve à l'extérieur des murs du château.</a:t>
            </a:r>
          </a:p>
          <a:p>
            <a:r>
              <a:rPr lang="fr-FR" sz="1400" dirty="0" smtClean="0"/>
              <a:t>Son emplacement offre une excellente vue du front de mer de Naples et ses environs. Il se visite entièrement et gratuitement.</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diamond(in)">
                                      <p:cBhvr>
                                        <p:cTn id="22" dur="20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xit" presetSubtype="12" fill="hold" grpId="1" nodeType="clickEffect">
                                  <p:stCondLst>
                                    <p:cond delay="0"/>
                                  </p:stCondLst>
                                  <p:childTnLst>
                                    <p:animEffect transition="out" filter="strips(downLeft)">
                                      <p:cBhvr>
                                        <p:cTn id="26" dur="500"/>
                                        <p:tgtEl>
                                          <p:spTgt spid="4">
                                            <p:txEl>
                                              <p:pRg st="0" end="0"/>
                                            </p:txEl>
                                          </p:spTgt>
                                        </p:tgtEl>
                                      </p:cBhvr>
                                    </p:animEffect>
                                    <p:set>
                                      <p:cBhvr>
                                        <p:cTn id="27" dur="1" fill="hold">
                                          <p:stCondLst>
                                            <p:cond delay="499"/>
                                          </p:stCondLst>
                                        </p:cTn>
                                        <p:tgtEl>
                                          <p:spTgt spid="4">
                                            <p:txEl>
                                              <p:pRg st="0" end="0"/>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8" presetClass="exit" presetSubtype="12" fill="hold" grpId="1" nodeType="clickEffect">
                                  <p:stCondLst>
                                    <p:cond delay="0"/>
                                  </p:stCondLst>
                                  <p:childTnLst>
                                    <p:animEffect transition="out" filter="strips(downLeft)">
                                      <p:cBhvr>
                                        <p:cTn id="31" dur="500"/>
                                        <p:tgtEl>
                                          <p:spTgt spid="4">
                                            <p:txEl>
                                              <p:pRg st="1" end="1"/>
                                            </p:txEl>
                                          </p:spTgt>
                                        </p:tgtEl>
                                      </p:cBhvr>
                                    </p:animEffect>
                                    <p:set>
                                      <p:cBhvr>
                                        <p:cTn id="32" dur="1" fill="hold">
                                          <p:stCondLst>
                                            <p:cond delay="499"/>
                                          </p:stCondLst>
                                        </p:cTn>
                                        <p:tgtEl>
                                          <p:spTgt spid="4">
                                            <p:txEl>
                                              <p:pRg st="1" end="1"/>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4" presetClass="exit" presetSubtype="16" fill="hold" grpId="1" nodeType="clickEffect">
                                  <p:stCondLst>
                                    <p:cond delay="0"/>
                                  </p:stCondLst>
                                  <p:childTnLst>
                                    <p:animEffect transition="out" filter="box(in)">
                                      <p:cBhvr>
                                        <p:cTn id="36" dur="500"/>
                                        <p:tgtEl>
                                          <p:spTgt spid="2"/>
                                        </p:tgtEl>
                                      </p:cBhvr>
                                    </p:animEffect>
                                    <p:set>
                                      <p:cBhvr>
                                        <p:cTn id="37" dur="1" fill="hold">
                                          <p:stCondLst>
                                            <p:cond delay="499"/>
                                          </p:stCondLst>
                                        </p:cTn>
                                        <p:tgtEl>
                                          <p:spTgt spid="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6" presetClass="emph" presetSubtype="0" fill="hold" nodeType="clickEffect">
                                  <p:stCondLst>
                                    <p:cond delay="0"/>
                                  </p:stCondLst>
                                  <p:iterate type="lt">
                                    <p:tmPct val="0"/>
                                  </p:iterate>
                                  <p:childTnLst>
                                    <p:animScale>
                                      <p:cBhvr>
                                        <p:cTn id="41" dur="2000" fill="hold"/>
                                        <p:tgtEl>
                                          <p:spTgt spid="5"/>
                                        </p:tgtEl>
                                      </p:cBhvr>
                                      <p:by x="150000" y="150000"/>
                                    </p:animScale>
                                  </p:childTnLst>
                                </p:cTn>
                              </p:par>
                            </p:childTnLst>
                          </p:cTn>
                        </p:par>
                      </p:childTnLst>
                    </p:cTn>
                  </p:par>
                  <p:par>
                    <p:cTn id="42" fill="hold">
                      <p:stCondLst>
                        <p:cond delay="indefinite"/>
                      </p:stCondLst>
                      <p:childTnLst>
                        <p:par>
                          <p:cTn id="43" fill="hold">
                            <p:stCondLst>
                              <p:cond delay="0"/>
                            </p:stCondLst>
                            <p:childTnLst>
                              <p:par>
                                <p:cTn id="44" presetID="45" presetClass="exit" presetSubtype="0" fill="hold" nodeType="clickEffect">
                                  <p:stCondLst>
                                    <p:cond delay="0"/>
                                  </p:stCondLst>
                                  <p:iterate type="lt">
                                    <p:tmPct val="10000"/>
                                  </p:iterate>
                                  <p:childTnLst>
                                    <p:animEffect transition="out" filter="fade">
                                      <p:cBhvr>
                                        <p:cTn id="45" dur="2000"/>
                                        <p:tgtEl>
                                          <p:spTgt spid="5"/>
                                        </p:tgtEl>
                                      </p:cBhvr>
                                    </p:animEffect>
                                    <p:anim calcmode="lin" valueType="num">
                                      <p:cBhvr>
                                        <p:cTn id="4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strVal val="ppt_h"/>
                                          </p:val>
                                        </p:tav>
                                      </p:tavLst>
                                    </p:anim>
                                    <p:set>
                                      <p:cBhvr>
                                        <p:cTn id="48"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Sfondo-Galaxy-S6-1-1280x1280.jpeg"/>
          <p:cNvPicPr>
            <a:picLocks noChangeAspect="1"/>
          </p:cNvPicPr>
          <p:nvPr/>
        </p:nvPicPr>
        <p:blipFill>
          <a:blip r:embed="rId2"/>
          <a:stretch>
            <a:fillRect/>
          </a:stretch>
        </p:blipFill>
        <p:spPr>
          <a:xfrm>
            <a:off x="0" y="0"/>
            <a:ext cx="9144000" cy="6858000"/>
          </a:xfrm>
          <a:prstGeom prst="rect">
            <a:avLst/>
          </a:prstGeom>
          <a:ln w="228600" cap="sq" cmpd="thickThin">
            <a:solidFill>
              <a:srgbClr val="000000"/>
            </a:solidFill>
            <a:prstDash val="solid"/>
            <a:miter lim="800000"/>
          </a:ln>
          <a:effectLst>
            <a:innerShdw blurRad="76200">
              <a:srgbClr val="000000"/>
            </a:innerShdw>
          </a:effectLst>
        </p:spPr>
      </p:pic>
      <p:sp>
        <p:nvSpPr>
          <p:cNvPr id="2" name="Titolo 1"/>
          <p:cNvSpPr>
            <a:spLocks noGrp="1"/>
          </p:cNvSpPr>
          <p:nvPr>
            <p:ph type="title"/>
          </p:nvPr>
        </p:nvSpPr>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t-IT" sz="5400" b="1" cap="none" dirty="0" smtClean="0">
                <a:ln w="11430"/>
                <a:solidFill>
                  <a:srgbClr val="800000"/>
                </a:solidFill>
                <a:effectLst>
                  <a:outerShdw blurRad="50800" dist="39000" dir="5460000" algn="tl">
                    <a:srgbClr val="000000">
                      <a:alpha val="38000"/>
                    </a:srgbClr>
                  </a:outerShdw>
                </a:effectLst>
              </a:rPr>
              <a:t>Le </a:t>
            </a:r>
            <a:r>
              <a:rPr lang="it-IT" sz="5400" b="1" cap="none" dirty="0" err="1" smtClean="0">
                <a:ln w="11430"/>
                <a:solidFill>
                  <a:srgbClr val="800000"/>
                </a:solidFill>
                <a:effectLst>
                  <a:outerShdw blurRad="50800" dist="39000" dir="5460000" algn="tl">
                    <a:srgbClr val="000000">
                      <a:alpha val="38000"/>
                    </a:srgbClr>
                  </a:outerShdw>
                </a:effectLst>
              </a:rPr>
              <a:t>Vésuve</a:t>
            </a:r>
            <a:endParaRPr lang="it-IT" sz="5400" b="1" cap="none" dirty="0">
              <a:ln w="11430"/>
              <a:solidFill>
                <a:srgbClr val="800000"/>
              </a:solidFill>
              <a:effectLst>
                <a:outerShdw blurRad="50800" dist="39000" dir="5460000" algn="tl">
                  <a:srgbClr val="000000">
                    <a:alpha val="38000"/>
                  </a:srgbClr>
                </a:outerShdw>
              </a:effectLst>
            </a:endParaRPr>
          </a:p>
        </p:txBody>
      </p:sp>
      <p:sp>
        <p:nvSpPr>
          <p:cNvPr id="3" name="Segnaposto contenuto 2"/>
          <p:cNvSpPr>
            <a:spLocks noGrp="1"/>
          </p:cNvSpPr>
          <p:nvPr>
            <p:ph sz="quarter" idx="1"/>
          </p:nvPr>
        </p:nvSpPr>
        <p:spPr/>
        <p:txBody>
          <a:bodyPr>
            <a:normAutofit fontScale="77500" lnSpcReduction="20000"/>
          </a:bodyPr>
          <a:lstStyle/>
          <a:p>
            <a:r>
              <a:rPr lang="fr-FR" dirty="0" smtClean="0"/>
              <a:t>Le </a:t>
            </a:r>
            <a:r>
              <a:rPr lang="fr-FR" b="1" dirty="0" smtClean="0"/>
              <a:t>Vésuve</a:t>
            </a:r>
            <a:r>
              <a:rPr lang="fr-FR" dirty="0" smtClean="0"/>
              <a:t> ou </a:t>
            </a:r>
            <a:r>
              <a:rPr lang="fr-FR" b="1" dirty="0" smtClean="0"/>
              <a:t>mont Vésuve</a:t>
            </a:r>
            <a:r>
              <a:rPr lang="fr-FR" dirty="0" smtClean="0"/>
              <a:t> (</a:t>
            </a:r>
            <a:r>
              <a:rPr lang="fr-FR" i="1" dirty="0" smtClean="0"/>
              <a:t>monte </a:t>
            </a:r>
            <a:r>
              <a:rPr lang="fr-FR" i="1" dirty="0" err="1" smtClean="0"/>
              <a:t>Vesuvio</a:t>
            </a:r>
            <a:r>
              <a:rPr lang="fr-FR" dirty="0" smtClean="0"/>
              <a:t> en italien, </a:t>
            </a:r>
            <a:r>
              <a:rPr lang="fr-FR" i="1" dirty="0" err="1" smtClean="0"/>
              <a:t>Vesuvius</a:t>
            </a:r>
            <a:r>
              <a:rPr lang="fr-FR" i="1" dirty="0" smtClean="0"/>
              <a:t> </a:t>
            </a:r>
            <a:r>
              <a:rPr lang="fr-FR" i="1" dirty="0" err="1" smtClean="0"/>
              <a:t>mons</a:t>
            </a:r>
            <a:r>
              <a:rPr lang="fr-FR" dirty="0" smtClean="0"/>
              <a:t> en latin) est un volcan italien d'une altitude de 1 281 mètres, bordant la baie de Naples, à l'est de la ville. Il s'agit du seul volcan d'Europe continentale à être entré en éruption durant les cent dernières années, même s'il est actuellement en sommeil ; sa dernière éruption date de 1944.</a:t>
            </a:r>
          </a:p>
          <a:p>
            <a:r>
              <a:rPr lang="fr-FR" dirty="0" smtClean="0"/>
              <a:t>Il est à l'origine de la destruction des villes de Pompéi, Herculanum, </a:t>
            </a:r>
            <a:r>
              <a:rPr lang="fr-FR" dirty="0" err="1" smtClean="0"/>
              <a:t>Oplontis</a:t>
            </a:r>
            <a:r>
              <a:rPr lang="fr-FR" dirty="0" smtClean="0"/>
              <a:t> et Stabies, ensevelies le 24 août 79 sous une pluie de cendres et de boue qui, ainsi, les a conservées jusqu'à nos jours dans leur état antique. Il est entré en éruption de nombreuses autres fois au cours des derniers millénaires et est l'un des volcans les plus dangereux du monde en raison de sa tendance explosive et surtout de la population importante qui vit à ses abords.</a:t>
            </a:r>
          </a:p>
          <a:p>
            <a:r>
              <a:rPr lang="fr-FR" dirty="0" smtClean="0"/>
              <a:t>Il a inspiré de nombreuses légendes et représentations au cours des siècles. La montagne est classée parc national depuis 1995.</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5" presetClass="exit" presetSubtype="0" fill="hold" grpId="1" nodeType="clickEffect">
                                  <p:stCondLst>
                                    <p:cond delay="0"/>
                                  </p:stCondLst>
                                  <p:childTnLst>
                                    <p:anim calcmode="lin" valueType="num">
                                      <p:cBhvr>
                                        <p:cTn id="26" dur="1000"/>
                                        <p:tgtEl>
                                          <p:spTgt spid="2"/>
                                        </p:tgtEl>
                                        <p:attrNameLst>
                                          <p:attrName>ppt_w</p:attrName>
                                        </p:attrNameLst>
                                      </p:cBhvr>
                                      <p:tavLst>
                                        <p:tav tm="0">
                                          <p:val>
                                            <p:strVal val="ppt_w"/>
                                          </p:val>
                                        </p:tav>
                                        <p:tav tm="100000">
                                          <p:val>
                                            <p:strVal val="ppt_w*0.70"/>
                                          </p:val>
                                        </p:tav>
                                      </p:tavLst>
                                    </p:anim>
                                    <p:anim calcmode="lin" valueType="num">
                                      <p:cBhvr>
                                        <p:cTn id="27" dur="1000"/>
                                        <p:tgtEl>
                                          <p:spTgt spid="2"/>
                                        </p:tgtEl>
                                        <p:attrNameLst>
                                          <p:attrName>ppt_h</p:attrName>
                                        </p:attrNameLst>
                                      </p:cBhvr>
                                      <p:tavLst>
                                        <p:tav tm="0">
                                          <p:val>
                                            <p:strVal val="ppt_h"/>
                                          </p:val>
                                        </p:tav>
                                        <p:tav tm="100000">
                                          <p:val>
                                            <p:strVal val="ppt_h"/>
                                          </p:val>
                                        </p:tav>
                                      </p:tavLst>
                                    </p:anim>
                                    <p:animEffect transition="out" filter="fade">
                                      <p:cBhvr>
                                        <p:cTn id="28" dur="1000"/>
                                        <p:tgtEl>
                                          <p:spTgt spid="2"/>
                                        </p:tgtEl>
                                      </p:cBhvr>
                                    </p:animEffect>
                                    <p:set>
                                      <p:cBhvr>
                                        <p:cTn id="29" dur="1" fill="hold">
                                          <p:stCondLst>
                                            <p:cond delay="999"/>
                                          </p:stCondLst>
                                        </p:cTn>
                                        <p:tgtEl>
                                          <p:spTgt spid="2"/>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5" presetClass="exit" presetSubtype="10" fill="hold" grpId="1" nodeType="clickEffect">
                                  <p:stCondLst>
                                    <p:cond delay="0"/>
                                  </p:stCondLst>
                                  <p:childTnLst>
                                    <p:animEffect transition="out" filter="checkerboard(across)">
                                      <p:cBhvr>
                                        <p:cTn id="33" dur="500"/>
                                        <p:tgtEl>
                                          <p:spTgt spid="3">
                                            <p:txEl>
                                              <p:pRg st="0" end="0"/>
                                            </p:txEl>
                                          </p:spTgt>
                                        </p:tgtEl>
                                      </p:cBhvr>
                                    </p:animEffect>
                                    <p:set>
                                      <p:cBhvr>
                                        <p:cTn id="34"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5" presetClass="exit" presetSubtype="10" fill="hold" grpId="1" nodeType="clickEffect">
                                  <p:stCondLst>
                                    <p:cond delay="0"/>
                                  </p:stCondLst>
                                  <p:childTnLst>
                                    <p:animEffect transition="out" filter="checkerboard(across)">
                                      <p:cBhvr>
                                        <p:cTn id="38" dur="500"/>
                                        <p:tgtEl>
                                          <p:spTgt spid="3">
                                            <p:txEl>
                                              <p:pRg st="1" end="1"/>
                                            </p:txEl>
                                          </p:spTgt>
                                        </p:tgtEl>
                                      </p:cBhvr>
                                    </p:animEffect>
                                    <p:set>
                                      <p:cBhvr>
                                        <p:cTn id="39"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5" presetClass="exit" presetSubtype="10" fill="hold" grpId="1" nodeType="clickEffect">
                                  <p:stCondLst>
                                    <p:cond delay="0"/>
                                  </p:stCondLst>
                                  <p:childTnLst>
                                    <p:animEffect transition="out" filter="checkerboard(across)">
                                      <p:cBhvr>
                                        <p:cTn id="43" dur="500"/>
                                        <p:tgtEl>
                                          <p:spTgt spid="3">
                                            <p:txEl>
                                              <p:pRg st="2" end="2"/>
                                            </p:txEl>
                                          </p:spTgt>
                                        </p:tgtEl>
                                      </p:cBhvr>
                                    </p:animEffect>
                                    <p:set>
                                      <p:cBhvr>
                                        <p:cTn id="44"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depositphotos_95657578-stock-illustration-abstract-pink-teal-purple-and.jpg"/>
          <p:cNvPicPr>
            <a:picLocks noChangeAspect="1"/>
          </p:cNvPicPr>
          <p:nvPr/>
        </p:nvPicPr>
        <p:blipFill>
          <a:blip r:embed="rId2"/>
          <a:stretch>
            <a:fillRect/>
          </a:stretch>
        </p:blipFill>
        <p:spPr>
          <a:xfrm>
            <a:off x="0" y="0"/>
            <a:ext cx="9144000" cy="6858016"/>
          </a:xfrm>
          <a:prstGeom prst="rect">
            <a:avLst/>
          </a:prstGeom>
        </p:spPr>
      </p:pic>
      <p:sp>
        <p:nvSpPr>
          <p:cNvPr id="2" name="Titolo 1"/>
          <p:cNvSpPr>
            <a:spLocks noGrp="1"/>
          </p:cNvSpPr>
          <p:nvPr>
            <p:ph type="title"/>
          </p:nvPr>
        </p:nvSpPr>
        <p:spPr>
          <a:xfrm rot="5400000">
            <a:off x="3217556" y="3211808"/>
            <a:ext cx="6309360" cy="457200"/>
          </a:xfrm>
        </p:spPr>
        <p:txBody>
          <a:bodyPr>
            <a:noAutofit/>
          </a:bodyPr>
          <a:lstStyle/>
          <a:p>
            <a:pPr algn="ctr"/>
            <a:r>
              <a:rPr lang="it-IT" sz="5400" dirty="0" err="1" smtClean="0"/>
              <a:t>Vésuve</a:t>
            </a:r>
            <a:endParaRPr lang="it-IT" sz="5400" dirty="0"/>
          </a:p>
        </p:txBody>
      </p:sp>
      <p:pic>
        <p:nvPicPr>
          <p:cNvPr id="5" name="Segnaposto immagine 4" descr="18190964_1416238318442708_877178421_n.png"/>
          <p:cNvPicPr>
            <a:picLocks noGrp="1" noChangeAspect="1"/>
          </p:cNvPicPr>
          <p:nvPr>
            <p:ph type="pic" idx="1"/>
          </p:nvPr>
        </p:nvPicPr>
        <p:blipFill>
          <a:blip r:embed="rId3"/>
          <a:srcRect l="5000" r="5000"/>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65798" y="142852"/>
            <a:ext cx="1949606" cy="6715147"/>
          </a:xfrm>
        </p:spPr>
        <p:txBody>
          <a:bodyPr>
            <a:normAutofit/>
          </a:bodyPr>
          <a:lstStyle/>
          <a:p>
            <a:pPr algn="ctr"/>
            <a:r>
              <a:rPr lang="fr-FR" sz="1400" b="1" dirty="0" smtClean="0">
                <a:latin typeface="Maiandra GD" pitchFamily="34" charset="0"/>
              </a:rPr>
              <a:t>Le Vésuve s'élève à 1 281 mètres d'altitude dans la région italienne de Campanie, au-dessus de la baie de Naples (en mer Tyrrhénienne), à environ neuf kilomètres à l'est du cœur de la deuxième plus grande agglomération du pays avec quatre millions d'habitants. Il se situe au sud de la chaîne principale des Apennins.</a:t>
            </a:r>
          </a:p>
          <a:p>
            <a:pPr algn="ctr"/>
            <a:r>
              <a:rPr lang="fr-FR" sz="1400" b="1" dirty="0" smtClean="0">
                <a:latin typeface="Maiandra GD" pitchFamily="34" charset="0"/>
              </a:rPr>
              <a:t>Il s'agit du seul volcan d'Europe continentale à être entré en éruption durant les cent dernières années, les deux autres en Italie étant situés sur des îles : l'Etna (Sicile) et le Stromboli (îles Éoliennes).</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to="" calcmode="lin" valueType="num">
                                      <p:cBhvr>
                                        <p:cTn id="17" dur="1" fill="hold"/>
                                        <p:tgtEl>
                                          <p:spTgt spid="4">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to="" calcmode="lin" valueType="num">
                                      <p:cBhvr>
                                        <p:cTn id="22" dur="1" fill="hold"/>
                                        <p:tgtEl>
                                          <p:spTgt spid="4">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xit" presetSubtype="0" fill="hold" grpId="1" nodeType="clickEffect">
                                  <p:stCondLst>
                                    <p:cond delay="0"/>
                                  </p:stCondLst>
                                  <p:childTnLst>
                                    <p:anim to="" calcmode="lin" valueType="num">
                                      <p:cBhvr>
                                        <p:cTn id="26" dur="1"/>
                                        <p:tgtEl>
                                          <p:spTgt spid="2"/>
                                        </p:tgtEl>
                                        <p:attrNameLst>
                                          <p:attrName/>
                                        </p:attrNameLst>
                                      </p:cBhvr>
                                    </p:anim>
                                    <p:set>
                                      <p:cBhvr>
                                        <p:cTn id="27" dur="1" fill="hold">
                                          <p:stCondLst>
                                            <p:cond delay="0"/>
                                          </p:stCondLst>
                                        </p:cTn>
                                        <p:tgtEl>
                                          <p:spTgt spid="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grpId="1" nodeType="clickEffect">
                                  <p:stCondLst>
                                    <p:cond delay="0"/>
                                  </p:stCondLst>
                                  <p:childTnLst>
                                    <p:anim to="" calcmode="lin" valueType="num">
                                      <p:cBhvr>
                                        <p:cTn id="31" dur="1"/>
                                        <p:tgtEl>
                                          <p:spTgt spid="4">
                                            <p:txEl>
                                              <p:pRg st="0" end="0"/>
                                            </p:txEl>
                                          </p:spTgt>
                                        </p:tgtEl>
                                        <p:attrNameLst>
                                          <p:attrName/>
                                        </p:attrNameLst>
                                      </p:cBhvr>
                                    </p:anim>
                                    <p:set>
                                      <p:cBhvr>
                                        <p:cTn id="32"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4" presetClass="exit" presetSubtype="0" fill="hold" grpId="1" nodeType="clickEffect">
                                  <p:stCondLst>
                                    <p:cond delay="0"/>
                                  </p:stCondLst>
                                  <p:childTnLst>
                                    <p:anim to="" calcmode="lin" valueType="num">
                                      <p:cBhvr>
                                        <p:cTn id="36" dur="1"/>
                                        <p:tgtEl>
                                          <p:spTgt spid="4">
                                            <p:txEl>
                                              <p:pRg st="1" end="1"/>
                                            </p:txEl>
                                          </p:spTgt>
                                        </p:tgtEl>
                                        <p:attrNameLst>
                                          <p:attrName/>
                                        </p:attrNameLst>
                                      </p:cBhvr>
                                    </p:anim>
                                    <p:set>
                                      <p:cBhvr>
                                        <p:cTn id="37" dur="1" fill="hold">
                                          <p:stCondLst>
                                            <p:cond delay="0"/>
                                          </p:stCondLst>
                                        </p:cTn>
                                        <p:tgtEl>
                                          <p:spTgt spid="4">
                                            <p:txEl>
                                              <p:pRg st="1" end="1"/>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nodeType="clickEffect">
                                  <p:stCondLst>
                                    <p:cond delay="0"/>
                                  </p:stCondLst>
                                  <p:childTnLst>
                                    <p:anim to="" calcmode="lin" valueType="num">
                                      <p:cBhvr>
                                        <p:cTn id="41" dur="1"/>
                                        <p:tgtEl>
                                          <p:spTgt spid="5"/>
                                        </p:tgtEl>
                                        <p:attrNameLst>
                                          <p:attrName/>
                                        </p:attrNameLst>
                                      </p:cBhvr>
                                    </p:anim>
                                    <p:set>
                                      <p:cBhvr>
                                        <p:cTn id="4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Pastel-Shade.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lstStyle/>
          <a:p>
            <a:r>
              <a:rPr lang="it-IT" dirty="0" smtClean="0"/>
              <a:t>LE CATACOMBES DE SAN GENNARO</a:t>
            </a:r>
            <a:endParaRPr lang="it-IT" dirty="0"/>
          </a:p>
        </p:txBody>
      </p:sp>
      <p:pic>
        <p:nvPicPr>
          <p:cNvPr id="5" name="Segnaposto immagine 4" descr="Foto_Sergio_Siano_LIVELLO_INFERIORE_CATACOMBE_DI_SAN_GENNARO.jpg"/>
          <p:cNvPicPr>
            <a:picLocks noGrp="1" noChangeAspect="1"/>
          </p:cNvPicPr>
          <p:nvPr>
            <p:ph type="pic" idx="1"/>
          </p:nvPr>
        </p:nvPicPr>
        <p:blipFill>
          <a:blip r:embed="rId3" cstate="print"/>
          <a:srcRect l="20000" r="20000"/>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65798" y="264794"/>
            <a:ext cx="1735292" cy="5878849"/>
          </a:xfrm>
        </p:spPr>
        <p:txBody>
          <a:bodyPr>
            <a:noAutofit/>
          </a:bodyPr>
          <a:lstStyle/>
          <a:p>
            <a:pPr algn="ctr"/>
            <a:r>
              <a:rPr lang="fr-FR" sz="1800" dirty="0" smtClean="0">
                <a:latin typeface="Bell MT" pitchFamily="18" charset="0"/>
              </a:rPr>
              <a:t>Les catacombes furent creusées pour une famille noble laquelle la céda aux chrétiens au 2e siècle. A la différence des catacombes romaines, les couloirs des catacombes napolitaines sont plus larges. Les catacombes sont sur deux niveaux. Les ossements ont été transféré dans un cimetière de la ville​.</a:t>
            </a:r>
            <a:endParaRPr lang="it-IT" sz="1800" dirty="0">
              <a:latin typeface="Bell MT"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to="" calcmode="lin" valueType="num">
                                      <p:cBhvr>
                                        <p:cTn id="17" dur="1" fill="hold"/>
                                        <p:tgtEl>
                                          <p:spTgt spid="4">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xit" presetSubtype="0" fill="hold" grpId="1" nodeType="clickEffect">
                                  <p:stCondLst>
                                    <p:cond delay="0"/>
                                  </p:stCondLst>
                                  <p:childTnLst>
                                    <p:anim to="" calcmode="lin" valueType="num">
                                      <p:cBhvr>
                                        <p:cTn id="21" dur="1"/>
                                        <p:tgtEl>
                                          <p:spTgt spid="2"/>
                                        </p:tgtEl>
                                        <p:attrNameLst>
                                          <p:attrName/>
                                        </p:attrNameLst>
                                      </p:cBhvr>
                                    </p:anim>
                                    <p:set>
                                      <p:cBhvr>
                                        <p:cTn id="22" dur="1" fill="hold">
                                          <p:stCondLst>
                                            <p:cond delay="0"/>
                                          </p:stCondLst>
                                        </p:cTn>
                                        <p:tgtEl>
                                          <p:spTgt spid="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4" presetClass="exit" presetSubtype="0" fill="hold" grpId="1" nodeType="clickEffect">
                                  <p:stCondLst>
                                    <p:cond delay="0"/>
                                  </p:stCondLst>
                                  <p:childTnLst>
                                    <p:anim to="" calcmode="lin" valueType="num">
                                      <p:cBhvr>
                                        <p:cTn id="26" dur="1"/>
                                        <p:tgtEl>
                                          <p:spTgt spid="4">
                                            <p:txEl>
                                              <p:pRg st="0" end="0"/>
                                            </p:txEl>
                                          </p:spTgt>
                                        </p:tgtEl>
                                        <p:attrNameLst>
                                          <p:attrName/>
                                        </p:attrNameLst>
                                      </p:cBhvr>
                                    </p:anim>
                                    <p:set>
                                      <p:cBhvr>
                                        <p:cTn id="27"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nodeType="clickEffect">
                                  <p:stCondLst>
                                    <p:cond delay="0"/>
                                  </p:stCondLst>
                                  <p:childTnLst>
                                    <p:anim to="" calcmode="lin" valueType="num">
                                      <p:cBhvr>
                                        <p:cTn id="31" dur="1"/>
                                        <p:tgtEl>
                                          <p:spTgt spid="5"/>
                                        </p:tgtEl>
                                        <p:attrNameLst>
                                          <p:attrName/>
                                        </p:attrNameLst>
                                      </p:cBhvr>
                                    </p:anim>
                                    <p:set>
                                      <p:cBhvr>
                                        <p:cTn id="3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ages.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noAutofit/>
          </a:bodyPr>
          <a:lstStyle/>
          <a:p>
            <a:pPr algn="ctr"/>
            <a:r>
              <a:rPr lang="it-IT" sz="2800" cap="none" dirty="0" smtClean="0">
                <a:ln w="1905"/>
                <a:solidFill>
                  <a:srgbClr val="FF0000"/>
                </a:solidFill>
                <a:effectLst>
                  <a:innerShdw blurRad="69850" dist="43180" dir="5400000">
                    <a:srgbClr val="000000">
                      <a:alpha val="65000"/>
                    </a:srgbClr>
                  </a:innerShdw>
                </a:effectLst>
              </a:rPr>
              <a:t>SANTA CHIARA</a:t>
            </a:r>
            <a:endParaRPr lang="it-IT" sz="2800" cap="none" dirty="0">
              <a:ln w="1905"/>
              <a:solidFill>
                <a:srgbClr val="FF0000"/>
              </a:solidFill>
              <a:effectLst>
                <a:innerShdw blurRad="69850" dist="43180" dir="5400000">
                  <a:srgbClr val="000000">
                    <a:alpha val="65000"/>
                  </a:srgbClr>
                </a:innerShdw>
              </a:effectLst>
            </a:endParaRPr>
          </a:p>
        </p:txBody>
      </p:sp>
      <p:pic>
        <p:nvPicPr>
          <p:cNvPr id="5" name="Segnaposto immagine 4" descr="chiesa-chiostro-monastero-santa-chiara-napoli.jpg"/>
          <p:cNvPicPr>
            <a:picLocks noGrp="1" noChangeAspect="1"/>
          </p:cNvPicPr>
          <p:nvPr>
            <p:ph type="pic" idx="1"/>
          </p:nvPr>
        </p:nvPicPr>
        <p:blipFill>
          <a:blip r:embed="rId3"/>
          <a:srcRect l="27432" r="27432"/>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65798" y="264794"/>
            <a:ext cx="1735292" cy="6307478"/>
          </a:xfrm>
        </p:spPr>
        <p:txBody>
          <a:bodyPr>
            <a:noAutofit/>
          </a:bodyPr>
          <a:lstStyle/>
          <a:p>
            <a:pPr algn="ctr"/>
            <a:r>
              <a:rPr lang="fr-FR" sz="1600" dirty="0" smtClean="0"/>
              <a:t>Goutez à la sérénité d’une basilique gothique à mille lieux des innombrables églises baroques de Naples. Son cloitre planté d’agrumes et paré de faïences sera un doux asile. La basilique et les cloîtres du monastère de Santa </a:t>
            </a:r>
            <a:r>
              <a:rPr lang="fr-FR" sz="1600" dirty="0" err="1" smtClean="0"/>
              <a:t>Chiara</a:t>
            </a:r>
            <a:r>
              <a:rPr lang="fr-FR" sz="1600" dirty="0" smtClean="0"/>
              <a:t> se trouvent dans le quartier historique de Naples sur la célèbre « rue qui fend Naples », </a:t>
            </a:r>
            <a:r>
              <a:rPr lang="fr-FR" sz="1600" dirty="0" err="1" smtClean="0"/>
              <a:t>Spaccanapoli</a:t>
            </a:r>
            <a:r>
              <a:rPr lang="fr-FR" sz="1600" dirty="0" smtClean="0"/>
              <a:t>. </a:t>
            </a:r>
            <a:endParaRPr lang="it-IT" sz="1600"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to="" calcmode="lin" valueType="num">
                                      <p:cBhvr>
                                        <p:cTn id="12" dur="1" fill="hold"/>
                                        <p:tgtEl>
                                          <p:spTgt spid="4">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to="" calcmode="lin" valueType="num">
                                      <p:cBhvr>
                                        <p:cTn id="17" dur="1" fill="hold"/>
                                        <p:tgtEl>
                                          <p:spTgt spid="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xit" presetSubtype="0" fill="hold" grpId="1" nodeType="clickEffect">
                                  <p:stCondLst>
                                    <p:cond delay="0"/>
                                  </p:stCondLst>
                                  <p:childTnLst>
                                    <p:anim to="" calcmode="lin" valueType="num">
                                      <p:cBhvr>
                                        <p:cTn id="21" dur="1"/>
                                        <p:tgtEl>
                                          <p:spTgt spid="4">
                                            <p:txEl>
                                              <p:pRg st="0" end="0"/>
                                            </p:txEl>
                                          </p:spTgt>
                                        </p:tgtEl>
                                        <p:attrNameLst>
                                          <p:attrName/>
                                        </p:attrNameLst>
                                      </p:cBhvr>
                                    </p:anim>
                                    <p:set>
                                      <p:cBhvr>
                                        <p:cTn id="22"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4" presetClass="exit" presetSubtype="0" fill="hold" grpId="1" nodeType="clickEffect">
                                  <p:stCondLst>
                                    <p:cond delay="0"/>
                                  </p:stCondLst>
                                  <p:childTnLst>
                                    <p:anim to="" calcmode="lin" valueType="num">
                                      <p:cBhvr>
                                        <p:cTn id="26" dur="1"/>
                                        <p:tgtEl>
                                          <p:spTgt spid="2"/>
                                        </p:tgtEl>
                                        <p:attrNameLst>
                                          <p:attrName/>
                                        </p:attrNameLst>
                                      </p:cBhvr>
                                    </p:anim>
                                    <p:set>
                                      <p:cBhvr>
                                        <p:cTn id="27" dur="1" fill="hold">
                                          <p:stCondLst>
                                            <p:cond delay="0"/>
                                          </p:stCondLst>
                                        </p:cTn>
                                        <p:tgtEl>
                                          <p:spTgt spid="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nodeType="clickEffect">
                                  <p:stCondLst>
                                    <p:cond delay="0"/>
                                  </p:stCondLst>
                                  <p:childTnLst>
                                    <p:anim to="" calcmode="lin" valueType="num">
                                      <p:cBhvr>
                                        <p:cTn id="31" dur="1"/>
                                        <p:tgtEl>
                                          <p:spTgt spid="5"/>
                                        </p:tgtEl>
                                        <p:attrNameLst>
                                          <p:attrName/>
                                        </p:attrNameLst>
                                      </p:cBhvr>
                                    </p:anim>
                                    <p:set>
                                      <p:cBhvr>
                                        <p:cTn id="3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Foto-121.jpe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noAutofit/>
          </a:bodyPr>
          <a:lstStyle/>
          <a:p>
            <a:pPr algn="r"/>
            <a:r>
              <a:rPr lang="it-IT" sz="3200" dirty="0" smtClean="0">
                <a:solidFill>
                  <a:srgbClr val="C00000"/>
                </a:solidFill>
              </a:rPr>
              <a:t>SAN GREGGORIO ARMENO</a:t>
            </a:r>
            <a:endParaRPr lang="it-IT" sz="3200" dirty="0">
              <a:solidFill>
                <a:srgbClr val="C00000"/>
              </a:solidFill>
            </a:endParaRPr>
          </a:p>
        </p:txBody>
      </p:sp>
      <p:pic>
        <p:nvPicPr>
          <p:cNvPr id="5" name="Segnaposto immagine 4" descr="SAN-GREGORIO-ARMENO.jpg"/>
          <p:cNvPicPr>
            <a:picLocks noGrp="1" noChangeAspect="1"/>
          </p:cNvPicPr>
          <p:nvPr>
            <p:ph type="pic" idx="1"/>
          </p:nvPr>
        </p:nvPicPr>
        <p:blipFill>
          <a:blip r:embed="rId3"/>
          <a:srcRect l="19970" r="19970"/>
          <a:stretch>
            <a:fillRect/>
          </a:stretch>
        </p:blipFill>
        <p:spPr>
          <a:xfrm>
            <a:off x="0" y="0"/>
            <a:ext cx="6172200" cy="6858000"/>
          </a:xfrm>
          <a:prstGeom prst="rect">
            <a:avLst/>
          </a:prstGeom>
          <a:ln>
            <a:noFill/>
          </a:ln>
          <a:effectLst>
            <a:softEdge rad="112500"/>
          </a:effectLst>
        </p:spPr>
      </p:pic>
      <p:sp>
        <p:nvSpPr>
          <p:cNvPr id="4" name="Segnaposto testo 3"/>
          <p:cNvSpPr>
            <a:spLocks noGrp="1"/>
          </p:cNvSpPr>
          <p:nvPr>
            <p:ph type="body" sz="half" idx="2"/>
          </p:nvPr>
        </p:nvSpPr>
        <p:spPr>
          <a:xfrm>
            <a:off x="6765798" y="142852"/>
            <a:ext cx="1878168" cy="7215238"/>
          </a:xfrm>
        </p:spPr>
        <p:txBody>
          <a:bodyPr>
            <a:normAutofit fontScale="25000" lnSpcReduction="20000"/>
          </a:bodyPr>
          <a:lstStyle/>
          <a:p>
            <a:pPr algn="ctr"/>
            <a:r>
              <a:rPr lang="fr-FR" sz="4400" dirty="0" smtClean="0"/>
              <a:t>La rue San Gregorio </a:t>
            </a:r>
            <a:r>
              <a:rPr lang="fr-FR" sz="4400" dirty="0" err="1" smtClean="0"/>
              <a:t>Armeno</a:t>
            </a:r>
            <a:r>
              <a:rPr lang="fr-FR" sz="4400" dirty="0" smtClean="0"/>
              <a:t> est une rue du centre historique de Naples. Elle prend son nom de la proche église de San Gregorio </a:t>
            </a:r>
            <a:r>
              <a:rPr lang="fr-FR" sz="4400" dirty="0" err="1" smtClean="0"/>
              <a:t>Armeno</a:t>
            </a:r>
            <a:r>
              <a:rPr lang="fr-FR" sz="4400" dirty="0" smtClean="0"/>
              <a:t> édifiée vers 930. Célèbre pour ses boutiques artisanales d'art santonnier. a rue est très ancienne et remonte à l'époque romaine.​</a:t>
            </a:r>
          </a:p>
          <a:p>
            <a:pPr algn="ctr"/>
            <a:r>
              <a:rPr lang="fr-FR" sz="4400" dirty="0" smtClean="0"/>
              <a:t>Aux cours des siècles, elle a maintenu une extraordinaire vitalité ; autrefois, lieu culturel et artistique qui accueillait des ateliers de peintres, de sculpteurs, de ciseleurs, de doreurs, etc., qui avec leurs talents ont rendu célèbres églises et </a:t>
            </a:r>
            <a:r>
              <a:rPr lang="fr-FR" sz="4400" dirty="0" err="1" smtClean="0"/>
              <a:t>palais.Aujourd'hui</a:t>
            </a:r>
            <a:r>
              <a:rPr lang="fr-FR" sz="4400" dirty="0" smtClean="0"/>
              <a:t> la rue San Gregorio </a:t>
            </a:r>
            <a:r>
              <a:rPr lang="fr-FR" sz="4400" dirty="0" err="1" smtClean="0"/>
              <a:t>Armeno</a:t>
            </a:r>
            <a:r>
              <a:rPr lang="fr-FR" sz="4400" dirty="0" smtClean="0"/>
              <a:t> est connue dans le monde entier comme le centre d'exposition de boutiques d'artisanat, que toute l'année réalisent des figurines pour les crèches,  canoniques et originales.​</a:t>
            </a:r>
          </a:p>
          <a:p>
            <a:pPr algn="ctr"/>
            <a:r>
              <a:rPr lang="fr-FR" sz="4400" dirty="0" smtClean="0"/>
              <a:t>Mais, la tradition de la figurine ait une origine lointaine; dans cette rue existait un temple dédié à Cérès à laquelle les habitants offraient comme ex-voto des petites statues de </a:t>
            </a:r>
            <a:r>
              <a:rPr lang="fr-FR" sz="4400" dirty="0" err="1" smtClean="0"/>
              <a:t>terracotta</a:t>
            </a:r>
            <a:r>
              <a:rPr lang="fr-FR" sz="4400" dirty="0" smtClean="0"/>
              <a:t> fabriquées dans les boutiques.</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to="" calcmode="lin" valueType="num">
                                      <p:cBhvr>
                                        <p:cTn id="17" dur="1" fill="hold"/>
                                        <p:tgtEl>
                                          <p:spTgt spid="4">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to="" calcmode="lin" valueType="num">
                                      <p:cBhvr>
                                        <p:cTn id="22" dur="1" fill="hold"/>
                                        <p:tgtEl>
                                          <p:spTgt spid="4">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 to="" calcmode="lin" valueType="num">
                                      <p:cBhvr>
                                        <p:cTn id="27" dur="1" fill="hold"/>
                                        <p:tgtEl>
                                          <p:spTgt spid="4">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grpId="1" nodeType="clickEffect">
                                  <p:stCondLst>
                                    <p:cond delay="0"/>
                                  </p:stCondLst>
                                  <p:childTnLst>
                                    <p:anim to="" calcmode="lin" valueType="num">
                                      <p:cBhvr>
                                        <p:cTn id="31" dur="1"/>
                                        <p:tgtEl>
                                          <p:spTgt spid="2"/>
                                        </p:tgtEl>
                                        <p:attrNameLst>
                                          <p:attrName/>
                                        </p:attrNameLst>
                                      </p:cBhvr>
                                    </p:anim>
                                    <p:set>
                                      <p:cBhvr>
                                        <p:cTn id="32" dur="1" fill="hold">
                                          <p:stCondLst>
                                            <p:cond delay="0"/>
                                          </p:stCondLst>
                                        </p:cTn>
                                        <p:tgtEl>
                                          <p:spTgt spid="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4" presetClass="exit" presetSubtype="0" fill="hold" grpId="1" nodeType="clickEffect">
                                  <p:stCondLst>
                                    <p:cond delay="0"/>
                                  </p:stCondLst>
                                  <p:childTnLst>
                                    <p:anim to="" calcmode="lin" valueType="num">
                                      <p:cBhvr>
                                        <p:cTn id="36" dur="1"/>
                                        <p:tgtEl>
                                          <p:spTgt spid="4">
                                            <p:txEl>
                                              <p:pRg st="0" end="0"/>
                                            </p:txEl>
                                          </p:spTgt>
                                        </p:tgtEl>
                                        <p:attrNameLst>
                                          <p:attrName/>
                                        </p:attrNameLst>
                                      </p:cBhvr>
                                    </p:anim>
                                    <p:set>
                                      <p:cBhvr>
                                        <p:cTn id="37"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grpId="1" nodeType="clickEffect">
                                  <p:stCondLst>
                                    <p:cond delay="0"/>
                                  </p:stCondLst>
                                  <p:childTnLst>
                                    <p:anim to="" calcmode="lin" valueType="num">
                                      <p:cBhvr>
                                        <p:cTn id="41" dur="1"/>
                                        <p:tgtEl>
                                          <p:spTgt spid="4">
                                            <p:txEl>
                                              <p:pRg st="1" end="1"/>
                                            </p:txEl>
                                          </p:spTgt>
                                        </p:tgtEl>
                                        <p:attrNameLst>
                                          <p:attrName/>
                                        </p:attrNameLst>
                                      </p:cBhvr>
                                    </p:anim>
                                    <p:set>
                                      <p:cBhvr>
                                        <p:cTn id="42" dur="1" fill="hold">
                                          <p:stCondLst>
                                            <p:cond delay="0"/>
                                          </p:stCondLst>
                                        </p:cTn>
                                        <p:tgtEl>
                                          <p:spTgt spid="4">
                                            <p:txEl>
                                              <p:pRg st="1" end="1"/>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4" presetClass="exit" presetSubtype="0" fill="hold" grpId="1" nodeType="clickEffect">
                                  <p:stCondLst>
                                    <p:cond delay="0"/>
                                  </p:stCondLst>
                                  <p:childTnLst>
                                    <p:anim to="" calcmode="lin" valueType="num">
                                      <p:cBhvr>
                                        <p:cTn id="46" dur="1"/>
                                        <p:tgtEl>
                                          <p:spTgt spid="4">
                                            <p:txEl>
                                              <p:pRg st="2" end="2"/>
                                            </p:txEl>
                                          </p:spTgt>
                                        </p:tgtEl>
                                        <p:attrNameLst>
                                          <p:attrName/>
                                        </p:attrNameLst>
                                      </p:cBhvr>
                                    </p:anim>
                                    <p:set>
                                      <p:cBhvr>
                                        <p:cTn id="47" dur="1" fill="hold">
                                          <p:stCondLst>
                                            <p:cond delay="0"/>
                                          </p:stCondLst>
                                        </p:cTn>
                                        <p:tgtEl>
                                          <p:spTgt spid="4">
                                            <p:txEl>
                                              <p:pRg st="2" end="2"/>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4" presetClass="exit" presetSubtype="0" fill="hold" nodeType="clickEffect">
                                  <p:stCondLst>
                                    <p:cond delay="0"/>
                                  </p:stCondLst>
                                  <p:childTnLst>
                                    <p:anim to="" calcmode="lin" valueType="num">
                                      <p:cBhvr>
                                        <p:cTn id="51" dur="1"/>
                                        <p:tgtEl>
                                          <p:spTgt spid="5"/>
                                        </p:tgtEl>
                                        <p:attrNameLst>
                                          <p:attrName/>
                                        </p:attrNameLst>
                                      </p:cBhvr>
                                    </p:anim>
                                    <p:set>
                                      <p:cBhvr>
                                        <p:cTn id="5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detail-nuvole.jpg"/>
          <p:cNvPicPr>
            <a:picLocks noChangeAspect="1"/>
          </p:cNvPicPr>
          <p:nvPr/>
        </p:nvPicPr>
        <p:blipFill>
          <a:blip r:embed="rId2"/>
          <a:stretch>
            <a:fillRect/>
          </a:stretch>
        </p:blipFill>
        <p:spPr>
          <a:xfrm>
            <a:off x="-1" y="0"/>
            <a:ext cx="9144001" cy="6858000"/>
          </a:xfrm>
          <a:prstGeom prst="rect">
            <a:avLst/>
          </a:prstGeom>
        </p:spPr>
      </p:pic>
      <p:sp>
        <p:nvSpPr>
          <p:cNvPr id="2" name="Titolo 1"/>
          <p:cNvSpPr>
            <a:spLocks noGrp="1"/>
          </p:cNvSpPr>
          <p:nvPr>
            <p:ph type="title"/>
          </p:nvPr>
        </p:nvSpPr>
        <p:spPr>
          <a:xfrm>
            <a:off x="0" y="-285776"/>
            <a:ext cx="7467600" cy="1143000"/>
          </a:xfrm>
        </p:spPr>
        <p:txBody>
          <a:bodyPr>
            <a:normAutofit/>
          </a:bodyPr>
          <a:lstStyle/>
          <a:p>
            <a:pPr algn="ctr"/>
            <a:r>
              <a:rPr lang="it-IT" sz="4800" b="1" cap="none" dirty="0" smtClean="0">
                <a:ln w="12700">
                  <a:solidFill>
                    <a:schemeClr val="tx2">
                      <a:satMod val="155000"/>
                    </a:schemeClr>
                  </a:solidFill>
                  <a:prstDash val="solid"/>
                </a:ln>
                <a:solidFill>
                  <a:schemeClr val="accent3">
                    <a:lumMod val="40000"/>
                    <a:lumOff val="60000"/>
                  </a:schemeClr>
                </a:solidFill>
                <a:effectLst>
                  <a:outerShdw blurRad="41275" dist="20320" dir="1800000" algn="tl" rotWithShape="0">
                    <a:srgbClr val="000000">
                      <a:alpha val="40000"/>
                    </a:srgbClr>
                  </a:outerShdw>
                </a:effectLst>
              </a:rPr>
              <a:t>Mostra d’Oltremare </a:t>
            </a:r>
            <a:endParaRPr lang="it-IT" sz="4800" b="1" cap="none" dirty="0">
              <a:ln w="12700">
                <a:solidFill>
                  <a:schemeClr val="tx2">
                    <a:satMod val="155000"/>
                  </a:schemeClr>
                </a:solidFill>
                <a:prstDash val="solid"/>
              </a:ln>
              <a:solidFill>
                <a:schemeClr val="accent3">
                  <a:lumMod val="40000"/>
                  <a:lumOff val="60000"/>
                </a:schemeClr>
              </a:solidFill>
              <a:effectLst>
                <a:outerShdw blurRad="41275" dist="20320" dir="1800000" algn="tl" rotWithShape="0">
                  <a:srgbClr val="000000">
                    <a:alpha val="40000"/>
                  </a:srgbClr>
                </a:outerShdw>
              </a:effectLst>
            </a:endParaRPr>
          </a:p>
        </p:txBody>
      </p:sp>
      <p:sp>
        <p:nvSpPr>
          <p:cNvPr id="3" name="Segnaposto contenuto 2"/>
          <p:cNvSpPr>
            <a:spLocks noGrp="1"/>
          </p:cNvSpPr>
          <p:nvPr>
            <p:ph sz="quarter" idx="1"/>
          </p:nvPr>
        </p:nvSpPr>
        <p:spPr>
          <a:xfrm>
            <a:off x="142844" y="928670"/>
            <a:ext cx="8572560" cy="5643602"/>
          </a:xfrm>
        </p:spPr>
        <p:txBody>
          <a:bodyPr numCol="3">
            <a:normAutofit fontScale="55000" lnSpcReduction="20000"/>
          </a:bodyPr>
          <a:lstStyle/>
          <a:p>
            <a:r>
              <a:rPr lang="en-US" sz="2500" b="1" dirty="0" smtClean="0">
                <a:latin typeface="Bell MT" pitchFamily="18" charset="0"/>
              </a:rPr>
              <a:t>La “</a:t>
            </a:r>
            <a:r>
              <a:rPr lang="en-US" sz="2500" b="1" dirty="0" err="1" smtClean="0">
                <a:latin typeface="Bell MT" pitchFamily="18" charset="0"/>
              </a:rPr>
              <a:t>Mostra</a:t>
            </a:r>
            <a:r>
              <a:rPr lang="en-US" sz="2500" b="1" dirty="0" smtClean="0">
                <a:latin typeface="Bell MT" pitchFamily="18" charset="0"/>
              </a:rPr>
              <a:t> </a:t>
            </a:r>
            <a:r>
              <a:rPr lang="en-US" sz="2500" b="1" dirty="0" err="1" smtClean="0">
                <a:latin typeface="Bell MT" pitchFamily="18" charset="0"/>
              </a:rPr>
              <a:t>d’Oltremare</a:t>
            </a:r>
            <a:r>
              <a:rPr lang="en-US" sz="2500" b="1" dirty="0" smtClean="0">
                <a:latin typeface="Bell MT" pitchFamily="18" charset="0"/>
              </a:rPr>
              <a:t>” dispose de 10 </a:t>
            </a:r>
            <a:r>
              <a:rPr lang="en-US" sz="2500" b="1" dirty="0" err="1" smtClean="0">
                <a:latin typeface="Bell MT" pitchFamily="18" charset="0"/>
              </a:rPr>
              <a:t>pavillons</a:t>
            </a:r>
            <a:r>
              <a:rPr lang="en-US" sz="2500" b="1" dirty="0" smtClean="0">
                <a:latin typeface="Bell MT" pitchFamily="18" charset="0"/>
              </a:rPr>
              <a:t> </a:t>
            </a:r>
            <a:r>
              <a:rPr lang="en-US" sz="2500" b="1" dirty="0" err="1" smtClean="0">
                <a:latin typeface="Bell MT" pitchFamily="18" charset="0"/>
              </a:rPr>
              <a:t>répartis</a:t>
            </a:r>
            <a:r>
              <a:rPr lang="en-US" sz="2500" b="1" dirty="0" smtClean="0">
                <a:latin typeface="Bell MT" pitchFamily="18" charset="0"/>
              </a:rPr>
              <a:t> </a:t>
            </a:r>
            <a:r>
              <a:rPr lang="en-US" sz="2500" b="1" dirty="0" err="1" smtClean="0">
                <a:latin typeface="Bell MT" pitchFamily="18" charset="0"/>
              </a:rPr>
              <a:t>sur</a:t>
            </a:r>
            <a:r>
              <a:rPr lang="en-US" sz="2500" b="1" dirty="0" smtClean="0">
                <a:latin typeface="Bell MT" pitchFamily="18" charset="0"/>
              </a:rPr>
              <a:t> un total de 50.000 </a:t>
            </a:r>
            <a:r>
              <a:rPr lang="en-US" sz="2500" b="1" dirty="0" err="1" smtClean="0">
                <a:latin typeface="Bell MT" pitchFamily="18" charset="0"/>
              </a:rPr>
              <a:t>mètres</a:t>
            </a:r>
            <a:r>
              <a:rPr lang="en-US" sz="2500" b="1" dirty="0" smtClean="0">
                <a:latin typeface="Bell MT" pitchFamily="18" charset="0"/>
              </a:rPr>
              <a:t> </a:t>
            </a:r>
            <a:r>
              <a:rPr lang="en-US" sz="2500" b="1" dirty="0" err="1" smtClean="0">
                <a:latin typeface="Bell MT" pitchFamily="18" charset="0"/>
              </a:rPr>
              <a:t>carrés</a:t>
            </a:r>
            <a:r>
              <a:rPr lang="en-US" sz="2500" b="1" dirty="0" smtClean="0">
                <a:latin typeface="Bell MT" pitchFamily="18" charset="0"/>
              </a:rPr>
              <a:t> </a:t>
            </a:r>
            <a:r>
              <a:rPr lang="en-US" sz="2500" b="1" dirty="0" err="1" smtClean="0">
                <a:latin typeface="Bell MT" pitchFamily="18" charset="0"/>
              </a:rPr>
              <a:t>d'espace</a:t>
            </a:r>
            <a:r>
              <a:rPr lang="en-US" sz="2500" b="1" dirty="0" smtClean="0">
                <a:latin typeface="Bell MT" pitchFamily="18" charset="0"/>
              </a:rPr>
              <a:t> </a:t>
            </a:r>
            <a:r>
              <a:rPr lang="en-US" sz="2500" b="1" dirty="0" err="1" smtClean="0">
                <a:latin typeface="Bell MT" pitchFamily="18" charset="0"/>
              </a:rPr>
              <a:t>extérieur</a:t>
            </a:r>
            <a:r>
              <a:rPr lang="en-US" sz="2500" b="1" dirty="0" smtClean="0">
                <a:latin typeface="Bell MT" pitchFamily="18" charset="0"/>
              </a:rPr>
              <a:t> (30.000 </a:t>
            </a:r>
            <a:r>
              <a:rPr lang="en-US" sz="2500" b="1" dirty="0" err="1" smtClean="0">
                <a:latin typeface="Bell MT" pitchFamily="18" charset="0"/>
              </a:rPr>
              <a:t>mètres</a:t>
            </a:r>
            <a:r>
              <a:rPr lang="en-US" sz="2500" b="1" dirty="0" smtClean="0">
                <a:latin typeface="Bell MT" pitchFamily="18" charset="0"/>
              </a:rPr>
              <a:t> </a:t>
            </a:r>
            <a:r>
              <a:rPr lang="en-US" sz="2500" b="1" dirty="0" err="1" smtClean="0">
                <a:latin typeface="Bell MT" pitchFamily="18" charset="0"/>
              </a:rPr>
              <a:t>carrés</a:t>
            </a:r>
            <a:r>
              <a:rPr lang="en-US" sz="2500" b="1" dirty="0" smtClean="0">
                <a:latin typeface="Bell MT" pitchFamily="18" charset="0"/>
              </a:rPr>
              <a:t>) et les </a:t>
            </a:r>
            <a:r>
              <a:rPr lang="en-US" sz="2500" b="1" dirty="0" err="1" smtClean="0">
                <a:latin typeface="Bell MT" pitchFamily="18" charset="0"/>
              </a:rPr>
              <a:t>environnements</a:t>
            </a:r>
            <a:r>
              <a:rPr lang="en-US" sz="2500" b="1" dirty="0" smtClean="0">
                <a:latin typeface="Bell MT" pitchFamily="18" charset="0"/>
              </a:rPr>
              <a:t> </a:t>
            </a:r>
            <a:r>
              <a:rPr lang="en-US" sz="2500" b="1" dirty="0" err="1" smtClean="0">
                <a:latin typeface="Bell MT" pitchFamily="18" charset="0"/>
              </a:rPr>
              <a:t>intérieurs</a:t>
            </a:r>
            <a:r>
              <a:rPr lang="en-US" sz="2500" b="1" dirty="0" smtClean="0">
                <a:latin typeface="Bell MT" pitchFamily="18" charset="0"/>
              </a:rPr>
              <a:t> (20.000 </a:t>
            </a:r>
            <a:r>
              <a:rPr lang="en-US" sz="2500" b="1" dirty="0" err="1" smtClean="0">
                <a:latin typeface="Bell MT" pitchFamily="18" charset="0"/>
              </a:rPr>
              <a:t>mètres</a:t>
            </a:r>
            <a:r>
              <a:rPr lang="en-US" sz="2500" b="1" dirty="0" smtClean="0">
                <a:latin typeface="Bell MT" pitchFamily="18" charset="0"/>
              </a:rPr>
              <a:t> </a:t>
            </a:r>
            <a:r>
              <a:rPr lang="en-US" sz="2500" b="1" dirty="0" err="1" smtClean="0">
                <a:latin typeface="Bell MT" pitchFamily="18" charset="0"/>
              </a:rPr>
              <a:t>carrés</a:t>
            </a:r>
            <a:r>
              <a:rPr lang="en-US" sz="2500" b="1" dirty="0" smtClean="0">
                <a:latin typeface="Bell MT" pitchFamily="18" charset="0"/>
              </a:rPr>
              <a:t>). Et «centre </a:t>
            </a:r>
            <a:r>
              <a:rPr lang="en-US" sz="2500" b="1" dirty="0" err="1" smtClean="0">
                <a:latin typeface="Bell MT" pitchFamily="18" charset="0"/>
              </a:rPr>
              <a:t>d'exposition</a:t>
            </a:r>
            <a:r>
              <a:rPr lang="en-US" sz="2500" b="1" dirty="0" smtClean="0">
                <a:latin typeface="Bell MT" pitchFamily="18" charset="0"/>
              </a:rPr>
              <a:t> le plus grand de Naples en </a:t>
            </a:r>
            <a:r>
              <a:rPr lang="en-US" sz="2500" b="1" dirty="0" err="1" smtClean="0">
                <a:latin typeface="Bell MT" pitchFamily="18" charset="0"/>
              </a:rPr>
              <a:t>taille</a:t>
            </a:r>
            <a:r>
              <a:rPr lang="en-US" sz="2500" b="1" dirty="0" smtClean="0">
                <a:latin typeface="Bell MT" pitchFamily="18" charset="0"/>
              </a:rPr>
              <a:t>, des installations et la </a:t>
            </a:r>
            <a:r>
              <a:rPr lang="en-US" sz="2500" b="1" dirty="0" err="1" smtClean="0">
                <a:latin typeface="Bell MT" pitchFamily="18" charset="0"/>
              </a:rPr>
              <a:t>qualité</a:t>
            </a:r>
            <a:r>
              <a:rPr lang="en-US" sz="2500" b="1" dirty="0" smtClean="0">
                <a:latin typeface="Bell MT" pitchFamily="18" charset="0"/>
              </a:rPr>
              <a:t> </a:t>
            </a:r>
            <a:r>
              <a:rPr lang="en-US" sz="2500" b="1" dirty="0" err="1" smtClean="0">
                <a:latin typeface="Bell MT" pitchFamily="18" charset="0"/>
              </a:rPr>
              <a:t>architecturale</a:t>
            </a:r>
            <a:r>
              <a:rPr lang="en-US" sz="2500" b="1" dirty="0" smtClean="0">
                <a:latin typeface="Bell MT" pitchFamily="18" charset="0"/>
              </a:rPr>
              <a:t> </a:t>
            </a:r>
            <a:r>
              <a:rPr lang="en-US" sz="2500" b="1" dirty="0" err="1" smtClean="0">
                <a:latin typeface="Bell MT" pitchFamily="18" charset="0"/>
              </a:rPr>
              <a:t>est</a:t>
            </a:r>
            <a:r>
              <a:rPr lang="en-US" sz="2500" b="1" dirty="0" smtClean="0">
                <a:latin typeface="Bell MT" pitchFamily="18" charset="0"/>
              </a:rPr>
              <a:t> au </a:t>
            </a:r>
            <a:r>
              <a:rPr lang="en-US" sz="2500" b="1" dirty="0" err="1" smtClean="0">
                <a:latin typeface="Bell MT" pitchFamily="18" charset="0"/>
              </a:rPr>
              <a:t>sommet</a:t>
            </a:r>
            <a:r>
              <a:rPr lang="en-US" sz="2500" b="1" dirty="0" smtClean="0">
                <a:latin typeface="Bell MT" pitchFamily="18" charset="0"/>
              </a:rPr>
              <a:t> du </a:t>
            </a:r>
            <a:r>
              <a:rPr lang="en-US" sz="2500" b="1" dirty="0" err="1" smtClean="0">
                <a:latin typeface="Bell MT" pitchFamily="18" charset="0"/>
              </a:rPr>
              <a:t>système</a:t>
            </a:r>
            <a:r>
              <a:rPr lang="en-US" sz="2500" b="1" dirty="0" smtClean="0">
                <a:latin typeface="Bell MT" pitchFamily="18" charset="0"/>
              </a:rPr>
              <a:t> de commerce </a:t>
            </a:r>
            <a:r>
              <a:rPr lang="en-US" sz="2500" b="1" dirty="0" err="1" smtClean="0">
                <a:latin typeface="Bell MT" pitchFamily="18" charset="0"/>
              </a:rPr>
              <a:t>équitable</a:t>
            </a:r>
            <a:r>
              <a:rPr lang="en-US" sz="2500" b="1" dirty="0" smtClean="0">
                <a:latin typeface="Bell MT" pitchFamily="18" charset="0"/>
              </a:rPr>
              <a:t> </a:t>
            </a:r>
            <a:r>
              <a:rPr lang="en-US" sz="2500" b="1" dirty="0" err="1" smtClean="0">
                <a:latin typeface="Bell MT" pitchFamily="18" charset="0"/>
              </a:rPr>
              <a:t>italien</a:t>
            </a:r>
            <a:r>
              <a:rPr lang="en-US" sz="2500" b="1" dirty="0" smtClean="0">
                <a:latin typeface="Bell MT" pitchFamily="18" charset="0"/>
              </a:rPr>
              <a:t>. La </a:t>
            </a:r>
            <a:r>
              <a:rPr lang="en-US" sz="2500" b="1" dirty="0" err="1" smtClean="0">
                <a:latin typeface="Bell MT" pitchFamily="18" charset="0"/>
              </a:rPr>
              <a:t>flexibilité</a:t>
            </a:r>
            <a:r>
              <a:rPr lang="en-US" sz="2500" b="1" dirty="0" smtClean="0">
                <a:latin typeface="Bell MT" pitchFamily="18" charset="0"/>
              </a:rPr>
              <a:t> et la </a:t>
            </a:r>
            <a:r>
              <a:rPr lang="en-US" sz="2500" b="1" dirty="0" err="1" smtClean="0">
                <a:latin typeface="Bell MT" pitchFamily="18" charset="0"/>
              </a:rPr>
              <a:t>mobilité</a:t>
            </a:r>
            <a:r>
              <a:rPr lang="en-US" sz="2500" b="1" dirty="0" smtClean="0">
                <a:latin typeface="Bell MT" pitchFamily="18" charset="0"/>
              </a:rPr>
              <a:t> </a:t>
            </a:r>
            <a:r>
              <a:rPr lang="en-US" sz="2500" b="1" dirty="0" err="1" smtClean="0">
                <a:latin typeface="Bell MT" pitchFamily="18" charset="0"/>
              </a:rPr>
              <a:t>sont</a:t>
            </a:r>
            <a:r>
              <a:rPr lang="en-US" sz="2500" b="1" dirty="0" smtClean="0">
                <a:latin typeface="Bell MT" pitchFamily="18" charset="0"/>
              </a:rPr>
              <a:t> </a:t>
            </a:r>
            <a:r>
              <a:rPr lang="en-US" sz="2500" b="1" dirty="0" err="1" smtClean="0">
                <a:latin typeface="Bell MT" pitchFamily="18" charset="0"/>
              </a:rPr>
              <a:t>ses</a:t>
            </a:r>
            <a:r>
              <a:rPr lang="en-US" sz="2500" b="1" dirty="0" smtClean="0">
                <a:latin typeface="Bell MT" pitchFamily="18" charset="0"/>
              </a:rPr>
              <a:t> points forts, avec un </a:t>
            </a:r>
            <a:r>
              <a:rPr lang="en-US" sz="2500" b="1" dirty="0" err="1" smtClean="0">
                <a:latin typeface="Bell MT" pitchFamily="18" charset="0"/>
              </a:rPr>
              <a:t>système</a:t>
            </a:r>
            <a:r>
              <a:rPr lang="en-US" sz="2500" b="1" dirty="0" smtClean="0">
                <a:latin typeface="Bell MT" pitchFamily="18" charset="0"/>
              </a:rPr>
              <a:t> de </a:t>
            </a:r>
            <a:r>
              <a:rPr lang="en-US" sz="2500" b="1" dirty="0" err="1" smtClean="0">
                <a:latin typeface="Bell MT" pitchFamily="18" charset="0"/>
              </a:rPr>
              <a:t>stationnement</a:t>
            </a:r>
            <a:r>
              <a:rPr lang="en-US" sz="2500" b="1" dirty="0" smtClean="0">
                <a:latin typeface="Bell MT" pitchFamily="18" charset="0"/>
              </a:rPr>
              <a:t> </a:t>
            </a:r>
            <a:r>
              <a:rPr lang="en-US" sz="2500" b="1" dirty="0" err="1" smtClean="0">
                <a:latin typeface="Bell MT" pitchFamily="18" charset="0"/>
              </a:rPr>
              <a:t>intérieur</a:t>
            </a:r>
            <a:r>
              <a:rPr lang="en-US" sz="2500" b="1" dirty="0" smtClean="0">
                <a:latin typeface="Bell MT" pitchFamily="18" charset="0"/>
              </a:rPr>
              <a:t> et </a:t>
            </a:r>
            <a:r>
              <a:rPr lang="en-US" sz="2500" b="1" dirty="0" err="1" smtClean="0">
                <a:latin typeface="Bell MT" pitchFamily="18" charset="0"/>
              </a:rPr>
              <a:t>surveillé</a:t>
            </a:r>
            <a:r>
              <a:rPr lang="en-US" sz="2500" b="1" dirty="0" smtClean="0">
                <a:latin typeface="Bell MT" pitchFamily="18" charset="0"/>
              </a:rPr>
              <a:t> avec environ un million de </a:t>
            </a:r>
            <a:r>
              <a:rPr lang="en-US" sz="2500" b="1" dirty="0" err="1" smtClean="0">
                <a:latin typeface="Bell MT" pitchFamily="18" charset="0"/>
              </a:rPr>
              <a:t>sièges</a:t>
            </a:r>
            <a:r>
              <a:rPr lang="en-US" sz="2500" b="1" dirty="0" smtClean="0">
                <a:latin typeface="Bell MT" pitchFamily="18" charset="0"/>
              </a:rPr>
              <a:t> pour les </a:t>
            </a:r>
            <a:r>
              <a:rPr lang="en-US" sz="2500" b="1" dirty="0" err="1" smtClean="0">
                <a:latin typeface="Bell MT" pitchFamily="18" charset="0"/>
              </a:rPr>
              <a:t>voitures</a:t>
            </a:r>
            <a:r>
              <a:rPr lang="en-US" sz="2500" b="1" dirty="0" smtClean="0">
                <a:latin typeface="Bell MT" pitchFamily="18" charset="0"/>
              </a:rPr>
              <a:t> et les bus, </a:t>
            </a:r>
            <a:r>
              <a:rPr lang="en-US" sz="2500" b="1" dirty="0" err="1" smtClean="0">
                <a:latin typeface="Bell MT" pitchFamily="18" charset="0"/>
              </a:rPr>
              <a:t>l'espace</a:t>
            </a:r>
            <a:r>
              <a:rPr lang="en-US" sz="2500" b="1" dirty="0" smtClean="0">
                <a:latin typeface="Bell MT" pitchFamily="18" charset="0"/>
              </a:rPr>
              <a:t> pour les sports et les </a:t>
            </a:r>
            <a:r>
              <a:rPr lang="en-US" sz="2500" b="1" dirty="0" err="1" smtClean="0">
                <a:latin typeface="Bell MT" pitchFamily="18" charset="0"/>
              </a:rPr>
              <a:t>loisirs</a:t>
            </a:r>
            <a:r>
              <a:rPr lang="en-US" sz="2500" b="1" dirty="0" smtClean="0">
                <a:latin typeface="Bell MT" pitchFamily="18" charset="0"/>
              </a:rPr>
              <a:t>, un </a:t>
            </a:r>
            <a:r>
              <a:rPr lang="en-US" sz="2500" b="1" dirty="0" err="1" smtClean="0">
                <a:latin typeface="Bell MT" pitchFamily="18" charset="0"/>
              </a:rPr>
              <a:t>hôtel</a:t>
            </a:r>
            <a:r>
              <a:rPr lang="en-US" sz="2500" b="1" dirty="0" smtClean="0">
                <a:latin typeface="Bell MT" pitchFamily="18" charset="0"/>
              </a:rPr>
              <a:t> 4 </a:t>
            </a:r>
            <a:r>
              <a:rPr lang="en-US" sz="2500" b="1" dirty="0" err="1" smtClean="0">
                <a:latin typeface="Bell MT" pitchFamily="18" charset="0"/>
              </a:rPr>
              <a:t>étoiles</a:t>
            </a:r>
            <a:r>
              <a:rPr lang="en-US" sz="2500" b="1" dirty="0" smtClean="0">
                <a:latin typeface="Bell MT" pitchFamily="18" charset="0"/>
              </a:rPr>
              <a:t> et de </a:t>
            </a:r>
            <a:r>
              <a:rPr lang="en-US" sz="2500" b="1" dirty="0" err="1" smtClean="0">
                <a:latin typeface="Bell MT" pitchFamily="18" charset="0"/>
              </a:rPr>
              <a:t>grands</a:t>
            </a:r>
            <a:r>
              <a:rPr lang="en-US" sz="2500" b="1" dirty="0" smtClean="0">
                <a:latin typeface="Bell MT" pitchFamily="18" charset="0"/>
              </a:rPr>
              <a:t> </a:t>
            </a:r>
            <a:r>
              <a:rPr lang="en-US" sz="2500" b="1" dirty="0" err="1" smtClean="0">
                <a:latin typeface="Bell MT" pitchFamily="18" charset="0"/>
              </a:rPr>
              <a:t>espaces</a:t>
            </a:r>
            <a:r>
              <a:rPr lang="en-US" sz="2500" b="1" dirty="0" smtClean="0">
                <a:latin typeface="Bell MT" pitchFamily="18" charset="0"/>
              </a:rPr>
              <a:t> </a:t>
            </a:r>
            <a:r>
              <a:rPr lang="en-US" sz="2500" b="1" dirty="0" err="1" smtClean="0">
                <a:latin typeface="Bell MT" pitchFamily="18" charset="0"/>
              </a:rPr>
              <a:t>verts</a:t>
            </a:r>
            <a:r>
              <a:rPr lang="en-US" sz="2500" b="1" dirty="0" smtClean="0">
                <a:latin typeface="Bell MT" pitchFamily="18" charset="0"/>
              </a:rPr>
              <a:t>.</a:t>
            </a:r>
            <a:endParaRPr lang="it-IT" sz="2500" dirty="0" smtClean="0">
              <a:latin typeface="Bell MT" pitchFamily="18" charset="0"/>
            </a:endParaRPr>
          </a:p>
          <a:p>
            <a:r>
              <a:rPr lang="en-US" sz="2500" b="1" dirty="0" smtClean="0">
                <a:latin typeface="Bell MT" pitchFamily="18" charset="0"/>
              </a:rPr>
              <a:t>Le commerce du </a:t>
            </a:r>
            <a:r>
              <a:rPr lang="en-US" sz="2500" b="1" dirty="0" err="1" smtClean="0">
                <a:latin typeface="Bell MT" pitchFamily="18" charset="0"/>
              </a:rPr>
              <a:t>parc</a:t>
            </a:r>
            <a:r>
              <a:rPr lang="en-US" sz="2500" b="1" dirty="0" smtClean="0">
                <a:latin typeface="Bell MT" pitchFamily="18" charset="0"/>
              </a:rPr>
              <a:t> des expositions des </a:t>
            </a:r>
            <a:r>
              <a:rPr lang="en-US" sz="2500" b="1" dirty="0" err="1" smtClean="0">
                <a:latin typeface="Bell MT" pitchFamily="18" charset="0"/>
              </a:rPr>
              <a:t>organisateurs</a:t>
            </a:r>
            <a:r>
              <a:rPr lang="en-US" sz="2500" b="1" dirty="0" smtClean="0">
                <a:latin typeface="Bell MT" pitchFamily="18" charset="0"/>
              </a:rPr>
              <a:t> </a:t>
            </a:r>
            <a:r>
              <a:rPr lang="en-US" sz="2500" b="1" dirty="0" err="1" smtClean="0">
                <a:latin typeface="Bell MT" pitchFamily="18" charset="0"/>
              </a:rPr>
              <a:t>d'expositions</a:t>
            </a:r>
            <a:r>
              <a:rPr lang="en-US" sz="2500" b="1" dirty="0" smtClean="0">
                <a:latin typeface="Bell MT" pitchFamily="18" charset="0"/>
              </a:rPr>
              <a:t> </a:t>
            </a:r>
            <a:r>
              <a:rPr lang="en-US" sz="2500" b="1" dirty="0" err="1" smtClean="0">
                <a:latin typeface="Bell MT" pitchFamily="18" charset="0"/>
              </a:rPr>
              <a:t>d'outre-mer</a:t>
            </a:r>
            <a:r>
              <a:rPr lang="en-US" sz="2500" b="1" dirty="0" smtClean="0">
                <a:latin typeface="Bell MT" pitchFamily="18" charset="0"/>
              </a:rPr>
              <a:t> </a:t>
            </a:r>
            <a:r>
              <a:rPr lang="en-US" sz="2500" b="1" dirty="0" err="1" smtClean="0">
                <a:latin typeface="Bell MT" pitchFamily="18" charset="0"/>
              </a:rPr>
              <a:t>offre</a:t>
            </a:r>
            <a:r>
              <a:rPr lang="en-US" sz="2500" b="1" dirty="0" smtClean="0">
                <a:latin typeface="Bell MT" pitchFamily="18" charset="0"/>
              </a:rPr>
              <a:t> </a:t>
            </a:r>
            <a:r>
              <a:rPr lang="en-US" sz="2500" b="1" dirty="0" err="1" smtClean="0">
                <a:latin typeface="Bell MT" pitchFamily="18" charset="0"/>
              </a:rPr>
              <a:t>également</a:t>
            </a:r>
            <a:r>
              <a:rPr lang="en-US" sz="2500" b="1" dirty="0" smtClean="0">
                <a:latin typeface="Bell MT" pitchFamily="18" charset="0"/>
              </a:rPr>
              <a:t> des services de haute </a:t>
            </a:r>
            <a:r>
              <a:rPr lang="en-US" sz="2500" b="1" dirty="0" err="1" smtClean="0">
                <a:latin typeface="Bell MT" pitchFamily="18" charset="0"/>
              </a:rPr>
              <a:t>qualité</a:t>
            </a:r>
            <a:r>
              <a:rPr lang="en-US" sz="2500" b="1" dirty="0" smtClean="0">
                <a:latin typeface="Bell MT" pitchFamily="18" charset="0"/>
              </a:rPr>
              <a:t>: la </a:t>
            </a:r>
            <a:r>
              <a:rPr lang="en-US" sz="2500" b="1" dirty="0" err="1" smtClean="0">
                <a:latin typeface="Bell MT" pitchFamily="18" charset="0"/>
              </a:rPr>
              <a:t>restauration</a:t>
            </a:r>
            <a:r>
              <a:rPr lang="en-US" sz="2500" b="1" dirty="0" smtClean="0">
                <a:latin typeface="Bell MT" pitchFamily="18" charset="0"/>
              </a:rPr>
              <a:t>, </a:t>
            </a:r>
            <a:r>
              <a:rPr lang="en-US" sz="2500" b="1" dirty="0" err="1" smtClean="0">
                <a:latin typeface="Bell MT" pitchFamily="18" charset="0"/>
              </a:rPr>
              <a:t>l'hôtesse</a:t>
            </a:r>
            <a:r>
              <a:rPr lang="en-US" sz="2500" b="1" dirty="0" smtClean="0">
                <a:latin typeface="Bell MT" pitchFamily="18" charset="0"/>
              </a:rPr>
              <a:t> et </a:t>
            </a:r>
            <a:r>
              <a:rPr lang="en-US" sz="2500" b="1" dirty="0" err="1" smtClean="0">
                <a:latin typeface="Bell MT" pitchFamily="18" charset="0"/>
              </a:rPr>
              <a:t>l'interprétation</a:t>
            </a:r>
            <a:r>
              <a:rPr lang="en-US" sz="2500" b="1" dirty="0" smtClean="0">
                <a:latin typeface="Bell MT" pitchFamily="18" charset="0"/>
              </a:rPr>
              <a:t>, les </a:t>
            </a:r>
            <a:r>
              <a:rPr lang="en-US" sz="2500" b="1" dirty="0" err="1" smtClean="0">
                <a:latin typeface="Bell MT" pitchFamily="18" charset="0"/>
              </a:rPr>
              <a:t>contrôles</a:t>
            </a:r>
            <a:r>
              <a:rPr lang="en-US" sz="2500" b="1" dirty="0" smtClean="0">
                <a:latin typeface="Bell MT" pitchFamily="18" charset="0"/>
              </a:rPr>
              <a:t> techniques, le </a:t>
            </a:r>
            <a:r>
              <a:rPr lang="en-US" sz="2500" b="1" dirty="0" err="1" smtClean="0">
                <a:latin typeface="Bell MT" pitchFamily="18" charset="0"/>
              </a:rPr>
              <a:t>feu</a:t>
            </a:r>
            <a:r>
              <a:rPr lang="en-US" sz="2500" b="1" dirty="0" smtClean="0">
                <a:latin typeface="Bell MT" pitchFamily="18" charset="0"/>
              </a:rPr>
              <a:t> et </a:t>
            </a:r>
            <a:r>
              <a:rPr lang="en-US" sz="2500" b="1" dirty="0" err="1" smtClean="0">
                <a:latin typeface="Bell MT" pitchFamily="18" charset="0"/>
              </a:rPr>
              <a:t>médical</a:t>
            </a:r>
            <a:r>
              <a:rPr lang="en-US" sz="2500" b="1" dirty="0" smtClean="0">
                <a:latin typeface="Bell MT" pitchFamily="18" charset="0"/>
              </a:rPr>
              <a:t>, </a:t>
            </a:r>
            <a:r>
              <a:rPr lang="en-US" sz="2500" b="1" dirty="0" err="1" smtClean="0">
                <a:latin typeface="Bell MT" pitchFamily="18" charset="0"/>
              </a:rPr>
              <a:t>manutention</a:t>
            </a:r>
            <a:r>
              <a:rPr lang="en-US" sz="2500" b="1" dirty="0" smtClean="0">
                <a:latin typeface="Bell MT" pitchFamily="18" charset="0"/>
              </a:rPr>
              <a:t>, implants </a:t>
            </a:r>
            <a:r>
              <a:rPr lang="en-US" sz="2500" b="1" dirty="0" err="1" smtClean="0">
                <a:latin typeface="Bell MT" pitchFamily="18" charset="0"/>
              </a:rPr>
              <a:t>temporaires</a:t>
            </a:r>
            <a:r>
              <a:rPr lang="en-US" sz="2500" b="1" dirty="0" smtClean="0">
                <a:latin typeface="Bell MT" pitchFamily="18" charset="0"/>
              </a:rPr>
              <a:t>, </a:t>
            </a:r>
            <a:r>
              <a:rPr lang="en-US" sz="2500" b="1" dirty="0" err="1" smtClean="0">
                <a:latin typeface="Bell MT" pitchFamily="18" charset="0"/>
              </a:rPr>
              <a:t>l'équipement</a:t>
            </a:r>
            <a:r>
              <a:rPr lang="en-US" sz="2500" b="1" dirty="0" smtClean="0">
                <a:latin typeface="Bell MT" pitchFamily="18" charset="0"/>
              </a:rPr>
              <a:t>, le </a:t>
            </a:r>
            <a:r>
              <a:rPr lang="en-US" sz="2500" b="1" dirty="0" err="1" smtClean="0">
                <a:latin typeface="Bell MT" pitchFamily="18" charset="0"/>
              </a:rPr>
              <a:t>mobilier</a:t>
            </a:r>
            <a:r>
              <a:rPr lang="en-US" sz="2500" b="1" dirty="0" smtClean="0">
                <a:latin typeface="Bell MT" pitchFamily="18" charset="0"/>
              </a:rPr>
              <a:t> et </a:t>
            </a:r>
            <a:r>
              <a:rPr lang="en-US" sz="2500" b="1" dirty="0" err="1" smtClean="0">
                <a:latin typeface="Bell MT" pitchFamily="18" charset="0"/>
              </a:rPr>
              <a:t>l'équipement</a:t>
            </a:r>
            <a:r>
              <a:rPr lang="en-US" sz="2500" b="1" dirty="0" smtClean="0">
                <a:latin typeface="Bell MT" pitchFamily="18" charset="0"/>
              </a:rPr>
              <a:t> </a:t>
            </a:r>
            <a:r>
              <a:rPr lang="en-US" sz="2500" b="1" dirty="0" err="1" smtClean="0">
                <a:latin typeface="Bell MT" pitchFamily="18" charset="0"/>
              </a:rPr>
              <a:t>audiovisuel</a:t>
            </a:r>
            <a:r>
              <a:rPr lang="en-US" sz="2500" b="1" dirty="0" smtClean="0">
                <a:latin typeface="Bell MT" pitchFamily="18" charset="0"/>
              </a:rPr>
              <a:t> avec </a:t>
            </a:r>
            <a:r>
              <a:rPr lang="en-US" sz="2500" b="1" dirty="0" err="1" smtClean="0">
                <a:latin typeface="Bell MT" pitchFamily="18" charset="0"/>
              </a:rPr>
              <a:t>une</a:t>
            </a:r>
            <a:r>
              <a:rPr lang="en-US" sz="2500" b="1" dirty="0" smtClean="0">
                <a:latin typeface="Bell MT" pitchFamily="18" charset="0"/>
              </a:rPr>
              <a:t> assistance technique. Il y a </a:t>
            </a:r>
            <a:r>
              <a:rPr lang="en-US" sz="2500" b="1" dirty="0" err="1" smtClean="0">
                <a:latin typeface="Bell MT" pitchFamily="18" charset="0"/>
              </a:rPr>
              <a:t>deux</a:t>
            </a:r>
            <a:r>
              <a:rPr lang="en-US" sz="2500" b="1" dirty="0" smtClean="0">
                <a:latin typeface="Bell MT" pitchFamily="18" charset="0"/>
              </a:rPr>
              <a:t> expositions </a:t>
            </a:r>
            <a:r>
              <a:rPr lang="en-US" sz="2500" b="1" dirty="0" err="1" smtClean="0">
                <a:latin typeface="Bell MT" pitchFamily="18" charset="0"/>
              </a:rPr>
              <a:t>historiques</a:t>
            </a:r>
            <a:r>
              <a:rPr lang="en-US" sz="2500" b="1" dirty="0" smtClean="0">
                <a:latin typeface="Bell MT" pitchFamily="18" charset="0"/>
              </a:rPr>
              <a:t> </a:t>
            </a:r>
            <a:r>
              <a:rPr lang="en-US" sz="2500" b="1" dirty="0" err="1" smtClean="0">
                <a:latin typeface="Bell MT" pitchFamily="18" charset="0"/>
              </a:rPr>
              <a:t>organisées</a:t>
            </a:r>
            <a:r>
              <a:rPr lang="en-US" sz="2500" b="1" dirty="0" smtClean="0">
                <a:latin typeface="Bell MT" pitchFamily="18" charset="0"/>
              </a:rPr>
              <a:t> par </a:t>
            </a:r>
            <a:r>
              <a:rPr lang="en-US" sz="2500" b="1" dirty="0" err="1" smtClean="0">
                <a:latin typeface="Bell MT" pitchFamily="18" charset="0"/>
              </a:rPr>
              <a:t>Mostra</a:t>
            </a:r>
            <a:r>
              <a:rPr lang="en-US" sz="2500" b="1" dirty="0" smtClean="0">
                <a:latin typeface="Bell MT" pitchFamily="18" charset="0"/>
              </a:rPr>
              <a:t> </a:t>
            </a:r>
            <a:r>
              <a:rPr lang="en-US" sz="2500" b="1" dirty="0" err="1" smtClean="0">
                <a:latin typeface="Bell MT" pitchFamily="18" charset="0"/>
              </a:rPr>
              <a:t>d’Oltremare</a:t>
            </a:r>
            <a:r>
              <a:rPr lang="en-US" sz="2500" b="1" dirty="0" smtClean="0">
                <a:latin typeface="Bell MT" pitchFamily="18" charset="0"/>
              </a:rPr>
              <a:t>:</a:t>
            </a:r>
            <a:endParaRPr lang="it-IT" sz="2500" dirty="0" smtClean="0">
              <a:latin typeface="Bell MT" pitchFamily="18" charset="0"/>
            </a:endParaRPr>
          </a:p>
          <a:p>
            <a:r>
              <a:rPr lang="en-US" sz="2500" b="1" dirty="0" smtClean="0">
                <a:latin typeface="Bell MT" pitchFamily="18" charset="0"/>
              </a:rPr>
              <a:t> La </a:t>
            </a:r>
            <a:r>
              <a:rPr lang="en-US" sz="2500" b="1" dirty="0" err="1" smtClean="0">
                <a:latin typeface="Bell MT" pitchFamily="18" charset="0"/>
              </a:rPr>
              <a:t>foire</a:t>
            </a:r>
            <a:r>
              <a:rPr lang="en-US" sz="2500" b="1" dirty="0" smtClean="0">
                <a:latin typeface="Bell MT" pitchFamily="18" charset="0"/>
              </a:rPr>
              <a:t> de la </a:t>
            </a:r>
            <a:r>
              <a:rPr lang="en-US" sz="2500" b="1" dirty="0" err="1" smtClean="0">
                <a:latin typeface="Bell MT" pitchFamily="18" charset="0"/>
              </a:rPr>
              <a:t>maison</a:t>
            </a:r>
            <a:r>
              <a:rPr lang="en-US" sz="2500" b="1" dirty="0" smtClean="0">
                <a:latin typeface="Bell MT" pitchFamily="18" charset="0"/>
              </a:rPr>
              <a:t> (</a:t>
            </a:r>
            <a:r>
              <a:rPr lang="en-US" sz="2500" b="1" dirty="0" err="1" smtClean="0">
                <a:latin typeface="Bell MT" pitchFamily="18" charset="0"/>
              </a:rPr>
              <a:t>marque</a:t>
            </a:r>
            <a:r>
              <a:rPr lang="en-US" sz="2500" b="1" dirty="0" smtClean="0">
                <a:latin typeface="Bell MT" pitchFamily="18" charset="0"/>
              </a:rPr>
              <a:t> </a:t>
            </a:r>
            <a:r>
              <a:rPr lang="en-US" sz="2500" b="1" dirty="0" err="1" smtClean="0">
                <a:latin typeface="Bell MT" pitchFamily="18" charset="0"/>
              </a:rPr>
              <a:t>détenue</a:t>
            </a:r>
            <a:r>
              <a:rPr lang="en-US" sz="2500" b="1" dirty="0" smtClean="0">
                <a:latin typeface="Bell MT" pitchFamily="18" charset="0"/>
              </a:rPr>
              <a:t> par </a:t>
            </a:r>
            <a:r>
              <a:rPr lang="en-US" sz="2500" b="1" dirty="0" err="1" smtClean="0">
                <a:latin typeface="Bell MT" pitchFamily="18" charset="0"/>
              </a:rPr>
              <a:t>Mostra</a:t>
            </a:r>
            <a:r>
              <a:rPr lang="en-US" sz="2500" b="1" dirty="0" smtClean="0">
                <a:latin typeface="Bell MT" pitchFamily="18" charset="0"/>
              </a:rPr>
              <a:t> </a:t>
            </a:r>
            <a:r>
              <a:rPr lang="en-US" sz="2500" b="1" dirty="0" err="1" smtClean="0">
                <a:latin typeface="Bell MT" pitchFamily="18" charset="0"/>
              </a:rPr>
              <a:t>d’Oltremare</a:t>
            </a:r>
            <a:r>
              <a:rPr lang="en-US" sz="2500" b="1" dirty="0" smtClean="0">
                <a:latin typeface="Bell MT" pitchFamily="18" charset="0"/>
              </a:rPr>
              <a:t>) </a:t>
            </a:r>
            <a:r>
              <a:rPr lang="en-US" sz="2500" b="1" dirty="0" err="1" smtClean="0">
                <a:latin typeface="Bell MT" pitchFamily="18" charset="0"/>
              </a:rPr>
              <a:t>est</a:t>
            </a:r>
            <a:r>
              <a:rPr lang="en-US" sz="2500" b="1" dirty="0" smtClean="0">
                <a:latin typeface="Bell MT" pitchFamily="18" charset="0"/>
              </a:rPr>
              <a:t> un </a:t>
            </a:r>
            <a:r>
              <a:rPr lang="en-US" sz="2500" b="1" dirty="0" err="1" smtClean="0">
                <a:latin typeface="Bell MT" pitchFamily="18" charset="0"/>
              </a:rPr>
              <a:t>événement</a:t>
            </a:r>
            <a:r>
              <a:rPr lang="en-US" sz="2500" b="1" dirty="0" smtClean="0">
                <a:latin typeface="Bell MT" pitchFamily="18" charset="0"/>
              </a:rPr>
              <a:t> </a:t>
            </a:r>
            <a:r>
              <a:rPr lang="en-US" sz="2500" b="1" dirty="0" err="1" smtClean="0">
                <a:latin typeface="Bell MT" pitchFamily="18" charset="0"/>
              </a:rPr>
              <a:t>juste</a:t>
            </a:r>
            <a:r>
              <a:rPr lang="en-US" sz="2500" b="1" dirty="0" smtClean="0">
                <a:latin typeface="Bell MT" pitchFamily="18" charset="0"/>
              </a:rPr>
              <a:t> </a:t>
            </a:r>
            <a:r>
              <a:rPr lang="en-US" sz="2500" b="1" dirty="0" err="1" smtClean="0">
                <a:latin typeface="Bell MT" pitchFamily="18" charset="0"/>
              </a:rPr>
              <a:t>consommation</a:t>
            </a:r>
            <a:r>
              <a:rPr lang="en-US" sz="2500" b="1" dirty="0" smtClean="0">
                <a:latin typeface="Bell MT" pitchFamily="18" charset="0"/>
              </a:rPr>
              <a:t> </a:t>
            </a:r>
            <a:r>
              <a:rPr lang="en-US" sz="2500" b="1" dirty="0" err="1" smtClean="0">
                <a:latin typeface="Bell MT" pitchFamily="18" charset="0"/>
              </a:rPr>
              <a:t>destiné</a:t>
            </a:r>
            <a:r>
              <a:rPr lang="en-US" sz="2500" b="1" dirty="0" smtClean="0">
                <a:latin typeface="Bell MT" pitchFamily="18" charset="0"/>
              </a:rPr>
              <a:t> au grand public, qui </a:t>
            </a:r>
            <a:r>
              <a:rPr lang="en-US" sz="2500" b="1" dirty="0" err="1" smtClean="0">
                <a:latin typeface="Bell MT" pitchFamily="18" charset="0"/>
              </a:rPr>
              <a:t>va</a:t>
            </a:r>
            <a:r>
              <a:rPr lang="en-US" sz="2500" b="1" dirty="0" smtClean="0">
                <a:latin typeface="Bell MT" pitchFamily="18" charset="0"/>
              </a:rPr>
              <a:t> </a:t>
            </a:r>
            <a:r>
              <a:rPr lang="en-US" sz="2500" b="1" dirty="0" err="1" smtClean="0">
                <a:latin typeface="Bell MT" pitchFamily="18" charset="0"/>
              </a:rPr>
              <a:t>bien</a:t>
            </a:r>
            <a:r>
              <a:rPr lang="en-US" sz="2500" b="1" dirty="0" smtClean="0">
                <a:latin typeface="Bell MT" pitchFamily="18" charset="0"/>
              </a:rPr>
              <a:t> au-</a:t>
            </a:r>
            <a:r>
              <a:rPr lang="en-US" sz="2500" b="1" dirty="0" err="1" smtClean="0">
                <a:latin typeface="Bell MT" pitchFamily="18" charset="0"/>
              </a:rPr>
              <a:t>delà</a:t>
            </a:r>
            <a:r>
              <a:rPr lang="en-US" sz="2500" b="1" dirty="0" smtClean="0">
                <a:latin typeface="Bell MT" pitchFamily="18" charset="0"/>
              </a:rPr>
              <a:t> de la simple </a:t>
            </a:r>
            <a:r>
              <a:rPr lang="en-US" sz="2500" b="1" dirty="0" err="1" smtClean="0">
                <a:latin typeface="Bell MT" pitchFamily="18" charset="0"/>
              </a:rPr>
              <a:t>apparence</a:t>
            </a:r>
            <a:r>
              <a:rPr lang="en-US" sz="2500" b="1" dirty="0" smtClean="0">
                <a:latin typeface="Bell MT" pitchFamily="18" charset="0"/>
              </a:rPr>
              <a:t> </a:t>
            </a:r>
            <a:r>
              <a:rPr lang="en-US" sz="2500" b="1" dirty="0" err="1" smtClean="0">
                <a:latin typeface="Bell MT" pitchFamily="18" charset="0"/>
              </a:rPr>
              <a:t>d'exposition</a:t>
            </a:r>
            <a:r>
              <a:rPr lang="en-US" sz="2500" b="1" dirty="0" smtClean="0">
                <a:latin typeface="Bell MT" pitchFamily="18" charset="0"/>
              </a:rPr>
              <a:t> car </a:t>
            </a:r>
            <a:r>
              <a:rPr lang="en-US" sz="2500" b="1" dirty="0" err="1" smtClean="0">
                <a:latin typeface="Bell MT" pitchFamily="18" charset="0"/>
              </a:rPr>
              <a:t>elle</a:t>
            </a:r>
            <a:r>
              <a:rPr lang="en-US" sz="2500" b="1" dirty="0" smtClean="0">
                <a:latin typeface="Bell MT" pitchFamily="18" charset="0"/>
              </a:rPr>
              <a:t> </a:t>
            </a:r>
            <a:r>
              <a:rPr lang="en-US" sz="2500" b="1" dirty="0" err="1" smtClean="0">
                <a:latin typeface="Bell MT" pitchFamily="18" charset="0"/>
              </a:rPr>
              <a:t>représente</a:t>
            </a:r>
            <a:r>
              <a:rPr lang="en-US" sz="2500" b="1" dirty="0" smtClean="0">
                <a:latin typeface="Bell MT" pitchFamily="18" charset="0"/>
              </a:rPr>
              <a:t> un </a:t>
            </a:r>
            <a:r>
              <a:rPr lang="en-US" sz="2500" b="1" dirty="0" err="1" smtClean="0">
                <a:latin typeface="Bell MT" pitchFamily="18" charset="0"/>
              </a:rPr>
              <a:t>rendez-vous</a:t>
            </a:r>
            <a:r>
              <a:rPr lang="en-US" sz="2500" b="1" dirty="0" smtClean="0">
                <a:latin typeface="Bell MT" pitchFamily="18" charset="0"/>
              </a:rPr>
              <a:t> </a:t>
            </a:r>
            <a:r>
              <a:rPr lang="en-US" sz="2500" b="1" dirty="0" err="1" smtClean="0">
                <a:latin typeface="Bell MT" pitchFamily="18" charset="0"/>
              </a:rPr>
              <a:t>d'agrégation</a:t>
            </a:r>
            <a:r>
              <a:rPr lang="en-US" sz="2500" b="1" dirty="0" smtClean="0">
                <a:latin typeface="Bell MT" pitchFamily="18" charset="0"/>
              </a:rPr>
              <a:t> </a:t>
            </a:r>
            <a:r>
              <a:rPr lang="en-US" sz="2500" b="1" dirty="0" err="1" smtClean="0">
                <a:latin typeface="Bell MT" pitchFamily="18" charset="0"/>
              </a:rPr>
              <a:t>particulière</a:t>
            </a:r>
            <a:r>
              <a:rPr lang="en-US" sz="2500" b="1" dirty="0" smtClean="0">
                <a:latin typeface="Bell MT" pitchFamily="18" charset="0"/>
              </a:rPr>
              <a:t>: </a:t>
            </a:r>
            <a:r>
              <a:rPr lang="en-US" sz="2500" b="1" dirty="0" err="1" smtClean="0">
                <a:latin typeface="Bell MT" pitchFamily="18" charset="0"/>
              </a:rPr>
              <a:t>il</a:t>
            </a:r>
            <a:r>
              <a:rPr lang="en-US" sz="2500" b="1" dirty="0" smtClean="0">
                <a:latin typeface="Bell MT" pitchFamily="18" charset="0"/>
              </a:rPr>
              <a:t> </a:t>
            </a:r>
            <a:r>
              <a:rPr lang="en-US" sz="2500" b="1" dirty="0" err="1" smtClean="0">
                <a:latin typeface="Bell MT" pitchFamily="18" charset="0"/>
              </a:rPr>
              <a:t>est</a:t>
            </a:r>
            <a:r>
              <a:rPr lang="en-US" sz="2500" b="1" dirty="0" smtClean="0">
                <a:latin typeface="Bell MT" pitchFamily="18" charset="0"/>
              </a:rPr>
              <a:t> en </a:t>
            </a:r>
            <a:r>
              <a:rPr lang="en-US" sz="2500" b="1" dirty="0" err="1" smtClean="0">
                <a:latin typeface="Bell MT" pitchFamily="18" charset="0"/>
              </a:rPr>
              <a:t>effet</a:t>
            </a:r>
            <a:r>
              <a:rPr lang="en-US" sz="2500" b="1" dirty="0" smtClean="0">
                <a:latin typeface="Bell MT" pitchFamily="18" charset="0"/>
              </a:rPr>
              <a:t> </a:t>
            </a:r>
            <a:r>
              <a:rPr lang="en-US" sz="2500" b="1" dirty="0" err="1" smtClean="0">
                <a:latin typeface="Bell MT" pitchFamily="18" charset="0"/>
              </a:rPr>
              <a:t>toujours</a:t>
            </a:r>
            <a:r>
              <a:rPr lang="en-US" sz="2500" b="1" dirty="0" smtClean="0">
                <a:latin typeface="Bell MT" pitchFamily="18" charset="0"/>
              </a:rPr>
              <a:t> </a:t>
            </a:r>
            <a:r>
              <a:rPr lang="en-US" sz="2500" b="1" dirty="0" err="1" smtClean="0">
                <a:latin typeface="Bell MT" pitchFamily="18" charset="0"/>
              </a:rPr>
              <a:t>été</a:t>
            </a:r>
            <a:r>
              <a:rPr lang="en-US" sz="2500" b="1" dirty="0" smtClean="0">
                <a:latin typeface="Bell MT" pitchFamily="18" charset="0"/>
              </a:rPr>
              <a:t> </a:t>
            </a:r>
            <a:r>
              <a:rPr lang="en-US" sz="2500" b="1" dirty="0" err="1" smtClean="0">
                <a:latin typeface="Bell MT" pitchFamily="18" charset="0"/>
              </a:rPr>
              <a:t>considéré</a:t>
            </a:r>
            <a:r>
              <a:rPr lang="en-US" sz="2500" b="1" dirty="0" smtClean="0">
                <a:latin typeface="Bell MT" pitchFamily="18" charset="0"/>
              </a:rPr>
              <a:t> </a:t>
            </a:r>
            <a:r>
              <a:rPr lang="en-US" sz="2500" b="1" dirty="0" err="1" smtClean="0">
                <a:latin typeface="Bell MT" pitchFamily="18" charset="0"/>
              </a:rPr>
              <a:t>comme</a:t>
            </a:r>
            <a:r>
              <a:rPr lang="en-US" sz="2500" b="1" dirty="0" smtClean="0">
                <a:latin typeface="Bell MT" pitchFamily="18" charset="0"/>
              </a:rPr>
              <a:t> le " festival de Naples pour les soirées </a:t>
            </a:r>
            <a:r>
              <a:rPr lang="en-US" sz="2500" b="1" dirty="0" err="1" smtClean="0">
                <a:latin typeface="Bell MT" pitchFamily="18" charset="0"/>
              </a:rPr>
              <a:t>d'été</a:t>
            </a:r>
            <a:r>
              <a:rPr lang="en-US" sz="2500" b="1" dirty="0" smtClean="0">
                <a:latin typeface="Bell MT" pitchFamily="18" charset="0"/>
              </a:rPr>
              <a:t> </a:t>
            </a:r>
            <a:r>
              <a:rPr lang="en-US" sz="2500" b="1" dirty="0" err="1" smtClean="0">
                <a:latin typeface="Bell MT" pitchFamily="18" charset="0"/>
              </a:rPr>
              <a:t>dans</a:t>
            </a:r>
            <a:r>
              <a:rPr lang="en-US" sz="2500" b="1" dirty="0" smtClean="0">
                <a:latin typeface="Bell MT" pitchFamily="18" charset="0"/>
              </a:rPr>
              <a:t> la </a:t>
            </a:r>
            <a:r>
              <a:rPr lang="en-US" sz="2500" b="1" dirty="0" err="1" smtClean="0">
                <a:latin typeface="Bell MT" pitchFamily="18" charset="0"/>
              </a:rPr>
              <a:t>ville</a:t>
            </a:r>
            <a:r>
              <a:rPr lang="en-US" sz="2500" b="1" dirty="0" smtClean="0">
                <a:latin typeface="Bell MT" pitchFamily="18" charset="0"/>
              </a:rPr>
              <a:t> ". </a:t>
            </a:r>
            <a:r>
              <a:rPr lang="it-IT" sz="2500" b="1" dirty="0" smtClean="0">
                <a:latin typeface="Bell MT" pitchFamily="18" charset="0"/>
              </a:rPr>
              <a:t>Un rendez-vous </a:t>
            </a:r>
            <a:r>
              <a:rPr lang="it-IT" sz="2500" b="1" dirty="0" err="1" smtClean="0">
                <a:latin typeface="Bell MT" pitchFamily="18" charset="0"/>
              </a:rPr>
              <a:t>entré</a:t>
            </a:r>
            <a:r>
              <a:rPr lang="it-IT" sz="2500" b="1" dirty="0" smtClean="0">
                <a:latin typeface="Bell MT" pitchFamily="18" charset="0"/>
              </a:rPr>
              <a:t> </a:t>
            </a:r>
            <a:r>
              <a:rPr lang="it-IT" sz="2500" b="1" dirty="0" err="1" smtClean="0">
                <a:latin typeface="Bell MT" pitchFamily="18" charset="0"/>
              </a:rPr>
              <a:t>dans</a:t>
            </a:r>
            <a:r>
              <a:rPr lang="it-IT" sz="2500" b="1" dirty="0" smtClean="0">
                <a:latin typeface="Bell MT" pitchFamily="18" charset="0"/>
              </a:rPr>
              <a:t> l'</a:t>
            </a:r>
            <a:r>
              <a:rPr lang="it-IT" sz="2500" b="1" dirty="0" err="1" smtClean="0">
                <a:latin typeface="Bell MT" pitchFamily="18" charset="0"/>
              </a:rPr>
              <a:t>histoire</a:t>
            </a:r>
            <a:r>
              <a:rPr lang="it-IT" sz="2500" b="1" dirty="0" smtClean="0">
                <a:latin typeface="Bell MT" pitchFamily="18" charset="0"/>
              </a:rPr>
              <a:t> de la ville de </a:t>
            </a:r>
            <a:r>
              <a:rPr lang="it-IT" sz="2500" b="1" dirty="0" err="1" smtClean="0">
                <a:latin typeface="Bell MT" pitchFamily="18" charset="0"/>
              </a:rPr>
              <a:t>Naples</a:t>
            </a:r>
            <a:r>
              <a:rPr lang="it-IT" sz="2500" b="1" dirty="0" smtClean="0">
                <a:latin typeface="Bell MT" pitchFamily="18" charset="0"/>
              </a:rPr>
              <a:t>, la </a:t>
            </a:r>
            <a:r>
              <a:rPr lang="it-IT" sz="2500" b="1" dirty="0" err="1" smtClean="0">
                <a:latin typeface="Bell MT" pitchFamily="18" charset="0"/>
              </a:rPr>
              <a:t>foire</a:t>
            </a:r>
            <a:r>
              <a:rPr lang="it-IT" sz="2500" b="1" dirty="0" smtClean="0">
                <a:latin typeface="Bell MT" pitchFamily="18" charset="0"/>
              </a:rPr>
              <a:t> de la maison </a:t>
            </a:r>
            <a:r>
              <a:rPr lang="it-IT" sz="2500" b="1" dirty="0" err="1" smtClean="0">
                <a:latin typeface="Bell MT" pitchFamily="18" charset="0"/>
              </a:rPr>
              <a:t>maintient</a:t>
            </a:r>
            <a:r>
              <a:rPr lang="it-IT" sz="2500" b="1" dirty="0" smtClean="0">
                <a:latin typeface="Bell MT" pitchFamily="18" charset="0"/>
              </a:rPr>
              <a:t> la </a:t>
            </a:r>
            <a:r>
              <a:rPr lang="it-IT" sz="2500" b="1" dirty="0" err="1" smtClean="0">
                <a:latin typeface="Bell MT" pitchFamily="18" charset="0"/>
              </a:rPr>
              <a:t>tradition</a:t>
            </a:r>
            <a:r>
              <a:rPr lang="it-IT" sz="2500" b="1" dirty="0" smtClean="0">
                <a:latin typeface="Bell MT" pitchFamily="18" charset="0"/>
              </a:rPr>
              <a:t> d'un </a:t>
            </a:r>
            <a:r>
              <a:rPr lang="it-IT" sz="2500" b="1" dirty="0" err="1" smtClean="0">
                <a:latin typeface="Bell MT" pitchFamily="18" charset="0"/>
              </a:rPr>
              <a:t>grand</a:t>
            </a:r>
            <a:r>
              <a:rPr lang="it-IT" sz="2500" b="1" dirty="0" smtClean="0">
                <a:latin typeface="Bell MT" pitchFamily="18" charset="0"/>
              </a:rPr>
              <a:t> </a:t>
            </a:r>
            <a:r>
              <a:rPr lang="it-IT" sz="2500" b="1" dirty="0" err="1" smtClean="0">
                <a:latin typeface="Bell MT" pitchFamily="18" charset="0"/>
              </a:rPr>
              <a:t>événement</a:t>
            </a:r>
            <a:r>
              <a:rPr lang="it-IT" sz="2500" b="1" dirty="0" smtClean="0">
                <a:latin typeface="Bell MT" pitchFamily="18" charset="0"/>
              </a:rPr>
              <a:t> pour </a:t>
            </a:r>
            <a:r>
              <a:rPr lang="it-IT" sz="2500" b="1" dirty="0" err="1" smtClean="0">
                <a:latin typeface="Bell MT" pitchFamily="18" charset="0"/>
              </a:rPr>
              <a:t>toute</a:t>
            </a:r>
            <a:r>
              <a:rPr lang="it-IT" sz="2500" b="1" dirty="0" smtClean="0">
                <a:latin typeface="Bell MT" pitchFamily="18" charset="0"/>
              </a:rPr>
              <a:t> la ville, </a:t>
            </a:r>
            <a:r>
              <a:rPr lang="it-IT" sz="2500" b="1" dirty="0" err="1" smtClean="0">
                <a:latin typeface="Bell MT" pitchFamily="18" charset="0"/>
              </a:rPr>
              <a:t>allant</a:t>
            </a:r>
            <a:r>
              <a:rPr lang="it-IT" sz="2500" b="1" dirty="0" smtClean="0">
                <a:latin typeface="Bell MT" pitchFamily="18" charset="0"/>
              </a:rPr>
              <a:t> </a:t>
            </a:r>
            <a:r>
              <a:rPr lang="it-IT" sz="2500" b="1" dirty="0" err="1" smtClean="0">
                <a:latin typeface="Bell MT" pitchFamily="18" charset="0"/>
              </a:rPr>
              <a:t>même</a:t>
            </a:r>
            <a:r>
              <a:rPr lang="it-IT" sz="2500" b="1" dirty="0" smtClean="0">
                <a:latin typeface="Bell MT" pitchFamily="18" charset="0"/>
              </a:rPr>
              <a:t> </a:t>
            </a:r>
            <a:r>
              <a:rPr lang="it-IT" sz="2500" b="1" dirty="0" err="1" smtClean="0">
                <a:latin typeface="Bell MT" pitchFamily="18" charset="0"/>
              </a:rPr>
              <a:t>au-delà</a:t>
            </a:r>
            <a:r>
              <a:rPr lang="it-IT" sz="2500" b="1" dirty="0" smtClean="0">
                <a:latin typeface="Bell MT" pitchFamily="18" charset="0"/>
              </a:rPr>
              <a:t> </a:t>
            </a:r>
            <a:r>
              <a:rPr lang="it-IT" sz="2500" b="1" dirty="0" err="1" smtClean="0">
                <a:latin typeface="Bell MT" pitchFamily="18" charset="0"/>
              </a:rPr>
              <a:t>des</a:t>
            </a:r>
            <a:r>
              <a:rPr lang="it-IT" sz="2500" b="1" dirty="0" smtClean="0">
                <a:latin typeface="Bell MT" pitchFamily="18" charset="0"/>
              </a:rPr>
              <a:t> </a:t>
            </a:r>
            <a:r>
              <a:rPr lang="it-IT" sz="2500" b="1" dirty="0" err="1" smtClean="0">
                <a:latin typeface="Bell MT" pitchFamily="18" charset="0"/>
              </a:rPr>
              <a:t>frontières</a:t>
            </a:r>
            <a:r>
              <a:rPr lang="it-IT" sz="2500" b="1" dirty="0" smtClean="0">
                <a:latin typeface="Bell MT" pitchFamily="18" charset="0"/>
              </a:rPr>
              <a:t> </a:t>
            </a:r>
            <a:r>
              <a:rPr lang="it-IT" sz="2500" b="1" dirty="0" err="1" smtClean="0">
                <a:latin typeface="Bell MT" pitchFamily="18" charset="0"/>
              </a:rPr>
              <a:t>régionales</a:t>
            </a:r>
            <a:r>
              <a:rPr lang="it-IT" sz="2500" b="1" dirty="0" smtClean="0">
                <a:latin typeface="Bell MT" pitchFamily="18" charset="0"/>
              </a:rPr>
              <a:t>.                           En 2017 </a:t>
            </a:r>
            <a:r>
              <a:rPr lang="it-IT" sz="2500" b="1" dirty="0" err="1" smtClean="0">
                <a:latin typeface="Bell MT" pitchFamily="18" charset="0"/>
              </a:rPr>
              <a:t>fêtera</a:t>
            </a:r>
            <a:r>
              <a:rPr lang="it-IT" sz="2500" b="1" dirty="0" smtClean="0">
                <a:latin typeface="Bell MT" pitchFamily="18" charset="0"/>
              </a:rPr>
              <a:t> </a:t>
            </a:r>
            <a:r>
              <a:rPr lang="it-IT" sz="2500" b="1" dirty="0" err="1" smtClean="0">
                <a:latin typeface="Bell MT" pitchFamily="18" charset="0"/>
              </a:rPr>
              <a:t>ses</a:t>
            </a:r>
            <a:r>
              <a:rPr lang="it-IT" sz="2500" b="1" dirty="0" smtClean="0">
                <a:latin typeface="Bell MT" pitchFamily="18" charset="0"/>
              </a:rPr>
              <a:t> 60 </a:t>
            </a:r>
            <a:r>
              <a:rPr lang="it-IT" sz="2500" b="1" dirty="0" err="1" smtClean="0">
                <a:latin typeface="Bell MT" pitchFamily="18" charset="0"/>
              </a:rPr>
              <a:t>ans</a:t>
            </a:r>
            <a:r>
              <a:rPr lang="it-IT" sz="2500" b="1" dirty="0" smtClean="0">
                <a:latin typeface="Bell MT" pitchFamily="18" charset="0"/>
              </a:rPr>
              <a:t>, il est le plus long </a:t>
            </a:r>
            <a:r>
              <a:rPr lang="it-IT" sz="2500" b="1" dirty="0" err="1" smtClean="0">
                <a:latin typeface="Bell MT" pitchFamily="18" charset="0"/>
              </a:rPr>
              <a:t>juste</a:t>
            </a:r>
            <a:r>
              <a:rPr lang="it-IT" sz="2500" b="1" dirty="0" smtClean="0">
                <a:latin typeface="Bell MT" pitchFamily="18" charset="0"/>
              </a:rPr>
              <a:t> en </a:t>
            </a:r>
            <a:r>
              <a:rPr lang="it-IT" sz="2500" b="1" dirty="0" err="1" smtClean="0">
                <a:latin typeface="Bell MT" pitchFamily="18" charset="0"/>
              </a:rPr>
              <a:t>cours</a:t>
            </a:r>
            <a:r>
              <a:rPr lang="it-IT" sz="2500" b="1" dirty="0" smtClean="0">
                <a:latin typeface="Bell MT" pitchFamily="18" charset="0"/>
              </a:rPr>
              <a:t> d'</a:t>
            </a:r>
            <a:r>
              <a:rPr lang="it-IT" sz="2500" b="1" dirty="0" err="1" smtClean="0">
                <a:latin typeface="Bell MT" pitchFamily="18" charset="0"/>
              </a:rPr>
              <a:t>exécution</a:t>
            </a:r>
            <a:r>
              <a:rPr lang="it-IT" sz="2500" b="1" dirty="0" smtClean="0">
                <a:latin typeface="Bell MT" pitchFamily="18" charset="0"/>
              </a:rPr>
              <a:t> en </a:t>
            </a:r>
            <a:r>
              <a:rPr lang="it-IT" sz="2500" b="1" dirty="0" err="1" smtClean="0">
                <a:latin typeface="Bell MT" pitchFamily="18" charset="0"/>
              </a:rPr>
              <a:t>Italie</a:t>
            </a:r>
            <a:r>
              <a:rPr lang="it-IT" sz="2500" b="1" dirty="0" smtClean="0">
                <a:latin typeface="Bell MT" pitchFamily="18" charset="0"/>
              </a:rPr>
              <a:t> </a:t>
            </a:r>
            <a:r>
              <a:rPr lang="it-IT" sz="2500" b="1" dirty="0" err="1" smtClean="0">
                <a:latin typeface="Bell MT" pitchFamily="18" charset="0"/>
              </a:rPr>
              <a:t>et</a:t>
            </a:r>
            <a:r>
              <a:rPr lang="it-IT" sz="2500" b="1" dirty="0" smtClean="0">
                <a:latin typeface="Bell MT" pitchFamily="18" charset="0"/>
              </a:rPr>
              <a:t> l'un </a:t>
            </a:r>
            <a:r>
              <a:rPr lang="it-IT" sz="2500" b="1" dirty="0" err="1" smtClean="0">
                <a:latin typeface="Bell MT" pitchFamily="18" charset="0"/>
              </a:rPr>
              <a:t>des</a:t>
            </a:r>
            <a:r>
              <a:rPr lang="it-IT" sz="2500" b="1" dirty="0" smtClean="0">
                <a:latin typeface="Bell MT" pitchFamily="18" charset="0"/>
              </a:rPr>
              <a:t> </a:t>
            </a:r>
            <a:r>
              <a:rPr lang="it-IT" sz="2500" b="1" dirty="0" err="1" smtClean="0">
                <a:latin typeface="Bell MT" pitchFamily="18" charset="0"/>
              </a:rPr>
              <a:t>événements</a:t>
            </a:r>
            <a:r>
              <a:rPr lang="it-IT" sz="2500" b="1" dirty="0" smtClean="0">
                <a:latin typeface="Bell MT" pitchFamily="18" charset="0"/>
              </a:rPr>
              <a:t> </a:t>
            </a:r>
            <a:r>
              <a:rPr lang="it-IT" sz="2500" b="1" dirty="0" err="1" smtClean="0">
                <a:latin typeface="Bell MT" pitchFamily="18" charset="0"/>
              </a:rPr>
              <a:t>les</a:t>
            </a:r>
            <a:r>
              <a:rPr lang="it-IT" sz="2500" b="1" dirty="0" smtClean="0">
                <a:latin typeface="Bell MT" pitchFamily="18" charset="0"/>
              </a:rPr>
              <a:t> plus </a:t>
            </a:r>
            <a:r>
              <a:rPr lang="it-IT" sz="2500" b="1" dirty="0" err="1" smtClean="0">
                <a:latin typeface="Bell MT" pitchFamily="18" charset="0"/>
              </a:rPr>
              <a:t>importants</a:t>
            </a:r>
            <a:r>
              <a:rPr lang="it-IT" sz="2500" b="1" dirty="0" smtClean="0">
                <a:latin typeface="Bell MT" pitchFamily="18" charset="0"/>
              </a:rPr>
              <a:t> </a:t>
            </a:r>
            <a:r>
              <a:rPr lang="it-IT" sz="2500" b="1" dirty="0" err="1" smtClean="0">
                <a:latin typeface="Bell MT" pitchFamily="18" charset="0"/>
              </a:rPr>
              <a:t>du</a:t>
            </a:r>
            <a:r>
              <a:rPr lang="it-IT" sz="2500" b="1" dirty="0" smtClean="0">
                <a:latin typeface="Bell MT" pitchFamily="18" charset="0"/>
              </a:rPr>
              <a:t> Sud, </a:t>
            </a:r>
            <a:r>
              <a:rPr lang="it-IT" sz="2500" b="1" dirty="0" err="1" smtClean="0">
                <a:latin typeface="Bell MT" pitchFamily="18" charset="0"/>
              </a:rPr>
              <a:t>consacré</a:t>
            </a:r>
            <a:r>
              <a:rPr lang="it-IT" sz="2500" b="1" dirty="0" smtClean="0">
                <a:latin typeface="Bell MT" pitchFamily="18" charset="0"/>
              </a:rPr>
              <a:t> </a:t>
            </a:r>
            <a:r>
              <a:rPr lang="it-IT" sz="2500" b="1" dirty="0" err="1" smtClean="0">
                <a:latin typeface="Bell MT" pitchFamily="18" charset="0"/>
              </a:rPr>
              <a:t>aux</a:t>
            </a:r>
            <a:r>
              <a:rPr lang="it-IT" sz="2500" b="1" dirty="0" smtClean="0">
                <a:latin typeface="Bell MT" pitchFamily="18" charset="0"/>
              </a:rPr>
              <a:t> </a:t>
            </a:r>
            <a:r>
              <a:rPr lang="it-IT" sz="2500" b="1" dirty="0" err="1" smtClean="0">
                <a:latin typeface="Bell MT" pitchFamily="18" charset="0"/>
              </a:rPr>
              <a:t>meubles</a:t>
            </a:r>
            <a:r>
              <a:rPr lang="it-IT" sz="2500" b="1" dirty="0" smtClean="0">
                <a:latin typeface="Bell MT" pitchFamily="18" charset="0"/>
              </a:rPr>
              <a:t>, </a:t>
            </a:r>
            <a:r>
              <a:rPr lang="it-IT" sz="2500" b="1" dirty="0" err="1" smtClean="0">
                <a:latin typeface="Bell MT" pitchFamily="18" charset="0"/>
              </a:rPr>
              <a:t>accessoires</a:t>
            </a:r>
            <a:r>
              <a:rPr lang="it-IT" sz="2500" b="1" dirty="0" smtClean="0">
                <a:latin typeface="Bell MT" pitchFamily="18" charset="0"/>
              </a:rPr>
              <a:t> d'</a:t>
            </a:r>
            <a:r>
              <a:rPr lang="it-IT" sz="2500" b="1" dirty="0" err="1" smtClean="0">
                <a:latin typeface="Bell MT" pitchFamily="18" charset="0"/>
              </a:rPr>
              <a:t>ameublement</a:t>
            </a:r>
            <a:r>
              <a:rPr lang="it-IT" sz="2500" b="1" dirty="0" smtClean="0">
                <a:latin typeface="Bell MT" pitchFamily="18" charset="0"/>
              </a:rPr>
              <a:t>, </a:t>
            </a:r>
            <a:r>
              <a:rPr lang="it-IT" sz="2500" b="1" dirty="0" err="1" smtClean="0">
                <a:latin typeface="Bell MT" pitchFamily="18" charset="0"/>
              </a:rPr>
              <a:t>meubles</a:t>
            </a:r>
            <a:r>
              <a:rPr lang="it-IT" sz="2500" b="1" dirty="0" smtClean="0">
                <a:latin typeface="Bell MT" pitchFamily="18" charset="0"/>
              </a:rPr>
              <a:t> de </a:t>
            </a:r>
            <a:r>
              <a:rPr lang="it-IT" sz="2500" b="1" dirty="0" err="1" smtClean="0">
                <a:latin typeface="Bell MT" pitchFamily="18" charset="0"/>
              </a:rPr>
              <a:t>jardin</a:t>
            </a:r>
            <a:r>
              <a:rPr lang="it-IT" sz="2500" b="1" dirty="0" smtClean="0">
                <a:latin typeface="Bell MT" pitchFamily="18" charset="0"/>
              </a:rPr>
              <a:t>, </a:t>
            </a:r>
            <a:r>
              <a:rPr lang="it-IT" sz="2500" b="1" dirty="0" err="1" smtClean="0">
                <a:latin typeface="Bell MT" pitchFamily="18" charset="0"/>
              </a:rPr>
              <a:t>artisanat</a:t>
            </a:r>
            <a:r>
              <a:rPr lang="it-IT" sz="2500" b="1" dirty="0" smtClean="0">
                <a:latin typeface="Bell MT" pitchFamily="18" charset="0"/>
              </a:rPr>
              <a:t>, mode de la </a:t>
            </a:r>
            <a:r>
              <a:rPr lang="it-IT" sz="2500" b="1" dirty="0" err="1" smtClean="0">
                <a:latin typeface="Bell MT" pitchFamily="18" charset="0"/>
              </a:rPr>
              <a:t>mer</a:t>
            </a:r>
            <a:r>
              <a:rPr lang="it-IT" sz="2500" b="1" dirty="0" smtClean="0">
                <a:latin typeface="Bell MT" pitchFamily="18" charset="0"/>
              </a:rPr>
              <a:t>, la </a:t>
            </a:r>
            <a:r>
              <a:rPr lang="it-IT" sz="2500" b="1" dirty="0" err="1" smtClean="0">
                <a:latin typeface="Bell MT" pitchFamily="18" charset="0"/>
              </a:rPr>
              <a:t>nourriture</a:t>
            </a:r>
            <a:r>
              <a:rPr lang="it-IT" sz="2500" b="1" dirty="0" smtClean="0">
                <a:latin typeface="Bell MT" pitchFamily="18" charset="0"/>
              </a:rPr>
              <a:t> </a:t>
            </a:r>
            <a:r>
              <a:rPr lang="it-IT" sz="2500" b="1" dirty="0" err="1" smtClean="0">
                <a:latin typeface="Bell MT" pitchFamily="18" charset="0"/>
              </a:rPr>
              <a:t>et</a:t>
            </a:r>
            <a:r>
              <a:rPr lang="it-IT" sz="2500" b="1" dirty="0" smtClean="0">
                <a:latin typeface="Bell MT" pitchFamily="18" charset="0"/>
              </a:rPr>
              <a:t> le vin, </a:t>
            </a:r>
            <a:r>
              <a:rPr lang="it-IT" sz="2500" b="1" dirty="0" err="1" smtClean="0">
                <a:latin typeface="Bell MT" pitchFamily="18" charset="0"/>
              </a:rPr>
              <a:t>produit</a:t>
            </a:r>
            <a:r>
              <a:rPr lang="it-IT" sz="2500" b="1" dirty="0" smtClean="0">
                <a:latin typeface="Bell MT" pitchFamily="18" charset="0"/>
              </a:rPr>
              <a:t> </a:t>
            </a:r>
            <a:r>
              <a:rPr lang="it-IT" sz="2500" b="1" dirty="0" err="1" smtClean="0">
                <a:latin typeface="Bell MT" pitchFamily="18" charset="0"/>
              </a:rPr>
              <a:t>typique</a:t>
            </a:r>
            <a:r>
              <a:rPr lang="it-IT" sz="2500" b="1" dirty="0" smtClean="0">
                <a:latin typeface="Bell MT" pitchFamily="18" charset="0"/>
              </a:rPr>
              <a:t> de la </a:t>
            </a:r>
            <a:r>
              <a:rPr lang="it-IT" sz="2500" b="1" dirty="0" err="1" smtClean="0">
                <a:latin typeface="Bell MT" pitchFamily="18" charset="0"/>
              </a:rPr>
              <a:t>région</a:t>
            </a:r>
            <a:r>
              <a:rPr lang="it-IT" sz="2500" b="1" dirty="0" smtClean="0">
                <a:latin typeface="Bell MT" pitchFamily="18" charset="0"/>
              </a:rPr>
              <a:t>.</a:t>
            </a:r>
            <a:endParaRPr lang="it-IT" sz="2500" dirty="0" smtClean="0">
              <a:latin typeface="Bell MT" pitchFamily="18" charset="0"/>
            </a:endParaRPr>
          </a:p>
          <a:p>
            <a:r>
              <a:rPr lang="it-IT" sz="2500" b="1" dirty="0" smtClean="0">
                <a:latin typeface="Bell MT" pitchFamily="18" charset="0"/>
              </a:rPr>
              <a:t> Une </a:t>
            </a:r>
            <a:r>
              <a:rPr lang="it-IT" sz="2500" b="1" dirty="0" err="1" smtClean="0">
                <a:latin typeface="Bell MT" pitchFamily="18" charset="0"/>
              </a:rPr>
              <a:t>autre</a:t>
            </a:r>
            <a:r>
              <a:rPr lang="it-IT" sz="2500" b="1" dirty="0" smtClean="0">
                <a:latin typeface="Bell MT" pitchFamily="18" charset="0"/>
              </a:rPr>
              <a:t> </a:t>
            </a:r>
            <a:r>
              <a:rPr lang="it-IT" sz="2500" b="1" dirty="0" err="1" smtClean="0">
                <a:latin typeface="Bell MT" pitchFamily="18" charset="0"/>
              </a:rPr>
              <a:t>marque</a:t>
            </a:r>
            <a:r>
              <a:rPr lang="it-IT" sz="2500" b="1" dirty="0" smtClean="0">
                <a:latin typeface="Bell MT" pitchFamily="18" charset="0"/>
              </a:rPr>
              <a:t> de </a:t>
            </a:r>
            <a:r>
              <a:rPr lang="it-IT" sz="2500" b="1" dirty="0" err="1" smtClean="0">
                <a:latin typeface="Bell MT" pitchFamily="18" charset="0"/>
              </a:rPr>
              <a:t>propriété</a:t>
            </a:r>
            <a:r>
              <a:rPr lang="it-IT" sz="2500" b="1" dirty="0" smtClean="0">
                <a:latin typeface="Bell MT" pitchFamily="18" charset="0"/>
              </a:rPr>
              <a:t> est </a:t>
            </a:r>
            <a:r>
              <a:rPr lang="it-IT" sz="2500" b="1" dirty="0" err="1" smtClean="0">
                <a:latin typeface="Bell MT" pitchFamily="18" charset="0"/>
              </a:rPr>
              <a:t>Montrer</a:t>
            </a:r>
            <a:r>
              <a:rPr lang="it-IT" sz="2500" b="1" dirty="0" smtClean="0">
                <a:latin typeface="Bell MT" pitchFamily="18" charset="0"/>
              </a:rPr>
              <a:t> </a:t>
            </a:r>
            <a:r>
              <a:rPr lang="it-IT" sz="2500" b="1" dirty="0" err="1" smtClean="0">
                <a:latin typeface="Bell MT" pitchFamily="18" charset="0"/>
              </a:rPr>
              <a:t>NauticSud</a:t>
            </a:r>
            <a:r>
              <a:rPr lang="it-IT" sz="2500" b="1" dirty="0" smtClean="0">
                <a:latin typeface="Bell MT" pitchFamily="18" charset="0"/>
              </a:rPr>
              <a:t> - International Boat Show - le plus </a:t>
            </a:r>
            <a:r>
              <a:rPr lang="it-IT" sz="2500" b="1" dirty="0" err="1" smtClean="0">
                <a:latin typeface="Bell MT" pitchFamily="18" charset="0"/>
              </a:rPr>
              <a:t>grand</a:t>
            </a:r>
            <a:r>
              <a:rPr lang="it-IT" sz="2500" b="1" dirty="0" smtClean="0">
                <a:latin typeface="Bell MT" pitchFamily="18" charset="0"/>
              </a:rPr>
              <a:t> </a:t>
            </a:r>
            <a:r>
              <a:rPr lang="it-IT" sz="2500" b="1" dirty="0" err="1" smtClean="0">
                <a:latin typeface="Bell MT" pitchFamily="18" charset="0"/>
              </a:rPr>
              <a:t>salon</a:t>
            </a:r>
            <a:r>
              <a:rPr lang="it-IT" sz="2500" b="1" dirty="0" smtClean="0">
                <a:latin typeface="Bell MT" pitchFamily="18" charset="0"/>
              </a:rPr>
              <a:t> </a:t>
            </a:r>
            <a:r>
              <a:rPr lang="it-IT" sz="2500" b="1" dirty="0" err="1" smtClean="0">
                <a:latin typeface="Bell MT" pitchFamily="18" charset="0"/>
              </a:rPr>
              <a:t>nautique</a:t>
            </a:r>
            <a:r>
              <a:rPr lang="it-IT" sz="2500" b="1" dirty="0" smtClean="0">
                <a:latin typeface="Bell MT" pitchFamily="18" charset="0"/>
              </a:rPr>
              <a:t> a </a:t>
            </a:r>
            <a:r>
              <a:rPr lang="it-IT" sz="2500" b="1" dirty="0" err="1" smtClean="0">
                <a:latin typeface="Bell MT" pitchFamily="18" charset="0"/>
              </a:rPr>
              <a:t>accueilli</a:t>
            </a:r>
            <a:r>
              <a:rPr lang="it-IT" sz="2500" b="1" dirty="0" smtClean="0">
                <a:latin typeface="Bell MT" pitchFamily="18" charset="0"/>
              </a:rPr>
              <a:t> </a:t>
            </a:r>
            <a:r>
              <a:rPr lang="it-IT" sz="2500" b="1" dirty="0" err="1" smtClean="0">
                <a:latin typeface="Bell MT" pitchFamily="18" charset="0"/>
              </a:rPr>
              <a:t>quarante-sept</a:t>
            </a:r>
            <a:r>
              <a:rPr lang="it-IT" sz="2500" b="1" dirty="0" smtClean="0">
                <a:latin typeface="Bell MT" pitchFamily="18" charset="0"/>
              </a:rPr>
              <a:t> </a:t>
            </a:r>
            <a:r>
              <a:rPr lang="it-IT" sz="2500" b="1" dirty="0" err="1" smtClean="0">
                <a:latin typeface="Bell MT" pitchFamily="18" charset="0"/>
              </a:rPr>
              <a:t>ans</a:t>
            </a:r>
            <a:r>
              <a:rPr lang="it-IT" sz="2500" b="1" dirty="0" smtClean="0">
                <a:latin typeface="Bell MT" pitchFamily="18" charset="0"/>
              </a:rPr>
              <a:t> de “Mostra d’Oltremare” de </a:t>
            </a:r>
            <a:r>
              <a:rPr lang="it-IT" sz="2500" b="1" dirty="0" err="1" smtClean="0">
                <a:latin typeface="Bell MT" pitchFamily="18" charset="0"/>
              </a:rPr>
              <a:t>Naples</a:t>
            </a:r>
            <a:r>
              <a:rPr lang="it-IT" sz="2500" b="1" dirty="0" smtClean="0">
                <a:latin typeface="Bell MT" pitchFamily="18" charset="0"/>
              </a:rPr>
              <a:t> en </a:t>
            </a:r>
            <a:r>
              <a:rPr lang="it-IT" sz="2500" b="1" dirty="0" err="1" smtClean="0">
                <a:latin typeface="Bell MT" pitchFamily="18" charset="0"/>
              </a:rPr>
              <a:t>tant</a:t>
            </a:r>
            <a:r>
              <a:rPr lang="it-IT" sz="2500" b="1" dirty="0" smtClean="0">
                <a:latin typeface="Bell MT" pitchFamily="18" charset="0"/>
              </a:rPr>
              <a:t> </a:t>
            </a:r>
            <a:r>
              <a:rPr lang="it-IT" sz="2500" b="1" dirty="0" err="1" smtClean="0">
                <a:latin typeface="Bell MT" pitchFamily="18" charset="0"/>
              </a:rPr>
              <a:t>que</a:t>
            </a:r>
            <a:r>
              <a:rPr lang="it-IT" sz="2500" b="1" dirty="0" smtClean="0">
                <a:latin typeface="Bell MT" pitchFamily="18" charset="0"/>
              </a:rPr>
              <a:t> </a:t>
            </a:r>
            <a:r>
              <a:rPr lang="it-IT" sz="2500" b="1" dirty="0" err="1" smtClean="0">
                <a:latin typeface="Bell MT" pitchFamily="18" charset="0"/>
              </a:rPr>
              <a:t>point</a:t>
            </a:r>
            <a:r>
              <a:rPr lang="it-IT" sz="2500" b="1" dirty="0" smtClean="0">
                <a:latin typeface="Bell MT" pitchFamily="18" charset="0"/>
              </a:rPr>
              <a:t> de </a:t>
            </a:r>
            <a:r>
              <a:rPr lang="it-IT" sz="2500" b="1" dirty="0" err="1" smtClean="0">
                <a:latin typeface="Bell MT" pitchFamily="18" charset="0"/>
              </a:rPr>
              <a:t>départ</a:t>
            </a:r>
            <a:r>
              <a:rPr lang="it-IT" sz="2500" b="1" dirty="0" smtClean="0">
                <a:latin typeface="Bell MT" pitchFamily="18" charset="0"/>
              </a:rPr>
              <a:t> pour la </a:t>
            </a:r>
            <a:r>
              <a:rPr lang="it-IT" sz="2500" b="1" dirty="0" err="1" smtClean="0">
                <a:latin typeface="Bell MT" pitchFamily="18" charset="0"/>
              </a:rPr>
              <a:t>navigation</a:t>
            </a:r>
            <a:r>
              <a:rPr lang="it-IT" sz="2500" b="1" dirty="0" smtClean="0">
                <a:latin typeface="Bell MT" pitchFamily="18" charset="0"/>
              </a:rPr>
              <a:t> de </a:t>
            </a:r>
            <a:r>
              <a:rPr lang="it-IT" sz="2500" b="1" dirty="0" err="1" smtClean="0">
                <a:latin typeface="Bell MT" pitchFamily="18" charset="0"/>
              </a:rPr>
              <a:t>plaisance</a:t>
            </a:r>
            <a:r>
              <a:rPr lang="it-IT" sz="2500" b="1" dirty="0" smtClean="0">
                <a:latin typeface="Bell MT" pitchFamily="18" charset="0"/>
              </a:rPr>
              <a:t> de l'</a:t>
            </a:r>
            <a:r>
              <a:rPr lang="it-IT" sz="2500" b="1" dirty="0" err="1" smtClean="0">
                <a:latin typeface="Bell MT" pitchFamily="18" charset="0"/>
              </a:rPr>
              <a:t>Italie</a:t>
            </a:r>
            <a:r>
              <a:rPr lang="it-IT" sz="2500" b="1" dirty="0" smtClean="0">
                <a:latin typeface="Bell MT" pitchFamily="18" charset="0"/>
              </a:rPr>
              <a:t> centrale </a:t>
            </a:r>
            <a:r>
              <a:rPr lang="it-IT" sz="2500" b="1" dirty="0" err="1" smtClean="0">
                <a:latin typeface="Bell MT" pitchFamily="18" charset="0"/>
              </a:rPr>
              <a:t>et</a:t>
            </a:r>
            <a:r>
              <a:rPr lang="it-IT" sz="2500" b="1" dirty="0" smtClean="0">
                <a:latin typeface="Bell MT" pitchFamily="18" charset="0"/>
              </a:rPr>
              <a:t> méridionale </a:t>
            </a:r>
            <a:r>
              <a:rPr lang="it-IT" sz="2500" b="1" dirty="0" err="1" smtClean="0">
                <a:latin typeface="Bell MT" pitchFamily="18" charset="0"/>
              </a:rPr>
              <a:t>référence</a:t>
            </a:r>
            <a:r>
              <a:rPr lang="it-IT" sz="2500" b="1" dirty="0" smtClean="0">
                <a:latin typeface="Bell MT" pitchFamily="18" charset="0"/>
              </a:rPr>
              <a:t>.                              </a:t>
            </a:r>
            <a:r>
              <a:rPr lang="en-US" sz="2500" b="1" dirty="0" err="1" smtClean="0">
                <a:latin typeface="Bell MT" pitchFamily="18" charset="0"/>
              </a:rPr>
              <a:t>L'événement</a:t>
            </a:r>
            <a:r>
              <a:rPr lang="en-US" sz="2500" b="1" dirty="0" smtClean="0">
                <a:latin typeface="Bell MT" pitchFamily="18" charset="0"/>
              </a:rPr>
              <a:t> </a:t>
            </a:r>
            <a:r>
              <a:rPr lang="en-US" sz="2500" b="1" dirty="0" err="1" smtClean="0">
                <a:latin typeface="Bell MT" pitchFamily="18" charset="0"/>
              </a:rPr>
              <a:t>est</a:t>
            </a:r>
            <a:r>
              <a:rPr lang="en-US" sz="2500" b="1" dirty="0" smtClean="0">
                <a:latin typeface="Bell MT" pitchFamily="18" charset="0"/>
              </a:rPr>
              <a:t> le plus </a:t>
            </a:r>
            <a:r>
              <a:rPr lang="en-US" sz="2500" b="1" dirty="0" err="1" smtClean="0">
                <a:latin typeface="Bell MT" pitchFamily="18" charset="0"/>
              </a:rPr>
              <a:t>suivi</a:t>
            </a:r>
            <a:r>
              <a:rPr lang="en-US" sz="2500" b="1" dirty="0" smtClean="0">
                <a:latin typeface="Bell MT" pitchFamily="18" charset="0"/>
              </a:rPr>
              <a:t> </a:t>
            </a:r>
            <a:r>
              <a:rPr lang="en-US" sz="2500" b="1" dirty="0" err="1" smtClean="0">
                <a:latin typeface="Bell MT" pitchFamily="18" charset="0"/>
              </a:rPr>
              <a:t>dans</a:t>
            </a:r>
            <a:r>
              <a:rPr lang="en-US" sz="2500" b="1" dirty="0" smtClean="0">
                <a:latin typeface="Bell MT" pitchFamily="18" charset="0"/>
              </a:rPr>
              <a:t> le </a:t>
            </a:r>
            <a:r>
              <a:rPr lang="en-US" sz="2500" b="1" dirty="0" err="1" smtClean="0">
                <a:latin typeface="Bell MT" pitchFamily="18" charset="0"/>
              </a:rPr>
              <a:t>sud</a:t>
            </a:r>
            <a:r>
              <a:rPr lang="en-US" sz="2500" b="1" dirty="0" smtClean="0">
                <a:latin typeface="Bell MT" pitchFamily="18" charset="0"/>
              </a:rPr>
              <a:t>-centre de </a:t>
            </a:r>
            <a:r>
              <a:rPr lang="en-US" sz="2500" b="1" dirty="0" err="1" smtClean="0">
                <a:latin typeface="Bell MT" pitchFamily="18" charset="0"/>
              </a:rPr>
              <a:t>l'Italie</a:t>
            </a:r>
            <a:r>
              <a:rPr lang="en-US" sz="2500" b="1" dirty="0" smtClean="0">
                <a:latin typeface="Bell MT" pitchFamily="18" charset="0"/>
              </a:rPr>
              <a:t> pour la navigation de </a:t>
            </a:r>
            <a:r>
              <a:rPr lang="en-US" sz="2500" b="1" dirty="0" err="1" smtClean="0">
                <a:latin typeface="Bell MT" pitchFamily="18" charset="0"/>
              </a:rPr>
              <a:t>plaisance</a:t>
            </a:r>
            <a:r>
              <a:rPr lang="en-US" sz="2500" b="1" dirty="0" smtClean="0">
                <a:latin typeface="Bell MT" pitchFamily="18" charset="0"/>
              </a:rPr>
              <a:t> et le </a:t>
            </a:r>
            <a:r>
              <a:rPr lang="en-US" sz="2500" b="1" dirty="0" err="1" smtClean="0">
                <a:latin typeface="Bell MT" pitchFamily="18" charset="0"/>
              </a:rPr>
              <a:t>deuxième</a:t>
            </a:r>
            <a:r>
              <a:rPr lang="en-US" sz="2500" b="1" dirty="0" smtClean="0">
                <a:latin typeface="Bell MT" pitchFamily="18" charset="0"/>
              </a:rPr>
              <a:t> salon et la navigation de </a:t>
            </a:r>
            <a:r>
              <a:rPr lang="en-US" sz="2500" b="1" dirty="0" err="1" smtClean="0">
                <a:latin typeface="Bell MT" pitchFamily="18" charset="0"/>
              </a:rPr>
              <a:t>plaisance</a:t>
            </a:r>
            <a:r>
              <a:rPr lang="en-US" sz="2500" b="1" dirty="0" smtClean="0">
                <a:latin typeface="Bell MT" pitchFamily="18" charset="0"/>
              </a:rPr>
              <a:t> </a:t>
            </a:r>
            <a:r>
              <a:rPr lang="en-US" sz="2500" b="1" dirty="0" err="1" smtClean="0">
                <a:latin typeface="Bell MT" pitchFamily="18" charset="0"/>
              </a:rPr>
              <a:t>nationale</a:t>
            </a:r>
            <a:r>
              <a:rPr lang="en-US" sz="2500" b="1" dirty="0" smtClean="0">
                <a:latin typeface="Bell MT" pitchFamily="18" charset="0"/>
              </a:rPr>
              <a:t> après </a:t>
            </a:r>
            <a:r>
              <a:rPr lang="en-US" sz="2500" b="1" dirty="0" err="1" smtClean="0">
                <a:latin typeface="Bell MT" pitchFamily="18" charset="0"/>
              </a:rPr>
              <a:t>Gênes</a:t>
            </a:r>
            <a:r>
              <a:rPr lang="en-US" sz="2500" b="1" dirty="0" smtClean="0">
                <a:latin typeface="Bell MT" pitchFamily="18" charset="0"/>
              </a:rPr>
              <a:t>, </a:t>
            </a:r>
            <a:r>
              <a:rPr lang="en-US" sz="2500" b="1" dirty="0" err="1" smtClean="0">
                <a:latin typeface="Bell MT" pitchFamily="18" charset="0"/>
              </a:rPr>
              <a:t>est</a:t>
            </a:r>
            <a:r>
              <a:rPr lang="en-US" sz="2500" b="1" dirty="0" smtClean="0">
                <a:latin typeface="Bell MT" pitchFamily="18" charset="0"/>
              </a:rPr>
              <a:t> </a:t>
            </a:r>
            <a:r>
              <a:rPr lang="en-US" sz="2500" b="1" dirty="0" err="1" smtClean="0">
                <a:latin typeface="Bell MT" pitchFamily="18" charset="0"/>
              </a:rPr>
              <a:t>aujourd'hui</a:t>
            </a:r>
            <a:r>
              <a:rPr lang="en-US" sz="2500" b="1" dirty="0" smtClean="0">
                <a:latin typeface="Bell MT" pitchFamily="18" charset="0"/>
              </a:rPr>
              <a:t> </a:t>
            </a:r>
            <a:r>
              <a:rPr lang="en-US" sz="2500" b="1" dirty="0" err="1" smtClean="0">
                <a:latin typeface="Bell MT" pitchFamily="18" charset="0"/>
              </a:rPr>
              <a:t>une</a:t>
            </a:r>
            <a:r>
              <a:rPr lang="en-US" sz="2500" b="1" dirty="0" smtClean="0">
                <a:latin typeface="Bell MT" pitchFamily="18" charset="0"/>
              </a:rPr>
              <a:t> </a:t>
            </a:r>
            <a:r>
              <a:rPr lang="en-US" sz="2500" b="1" dirty="0" err="1" smtClean="0">
                <a:latin typeface="Bell MT" pitchFamily="18" charset="0"/>
              </a:rPr>
              <a:t>bonne</a:t>
            </a:r>
            <a:r>
              <a:rPr lang="en-US" sz="2500" b="1" dirty="0" smtClean="0">
                <a:latin typeface="Bell MT" pitchFamily="18" charset="0"/>
              </a:rPr>
              <a:t> occasion pour les fans et les experts de </a:t>
            </a:r>
            <a:r>
              <a:rPr lang="en-US" sz="2500" b="1" dirty="0" err="1" smtClean="0">
                <a:latin typeface="Bell MT" pitchFamily="18" charset="0"/>
              </a:rPr>
              <a:t>connaître</a:t>
            </a:r>
            <a:r>
              <a:rPr lang="en-US" sz="2500" b="1" dirty="0" smtClean="0">
                <a:latin typeface="Bell MT" pitchFamily="18" charset="0"/>
              </a:rPr>
              <a:t> et de </a:t>
            </a:r>
            <a:r>
              <a:rPr lang="en-US" sz="2500" b="1" dirty="0" err="1" smtClean="0">
                <a:latin typeface="Bell MT" pitchFamily="18" charset="0"/>
              </a:rPr>
              <a:t>voir</a:t>
            </a:r>
            <a:r>
              <a:rPr lang="en-US" sz="2500" b="1" dirty="0" smtClean="0">
                <a:latin typeface="Bell MT" pitchFamily="18" charset="0"/>
              </a:rPr>
              <a:t> un </a:t>
            </a:r>
            <a:r>
              <a:rPr lang="en-US" sz="2500" b="1" dirty="0" err="1" smtClean="0">
                <a:latin typeface="Bell MT" pitchFamily="18" charset="0"/>
              </a:rPr>
              <a:t>aperçu</a:t>
            </a:r>
            <a:r>
              <a:rPr lang="en-US" sz="2500" b="1" dirty="0" smtClean="0">
                <a:latin typeface="Bell MT" pitchFamily="18" charset="0"/>
              </a:rPr>
              <a:t> de </a:t>
            </a:r>
            <a:r>
              <a:rPr lang="en-US" sz="2500" b="1" dirty="0" err="1" smtClean="0">
                <a:latin typeface="Bell MT" pitchFamily="18" charset="0"/>
              </a:rPr>
              <a:t>toutes</a:t>
            </a:r>
            <a:r>
              <a:rPr lang="en-US" sz="2500" b="1" dirty="0" smtClean="0">
                <a:latin typeface="Bell MT" pitchFamily="18" charset="0"/>
              </a:rPr>
              <a:t> les </a:t>
            </a:r>
            <a:r>
              <a:rPr lang="en-US" sz="2500" b="1" dirty="0" err="1" smtClean="0">
                <a:latin typeface="Bell MT" pitchFamily="18" charset="0"/>
              </a:rPr>
              <a:t>nouvelles</a:t>
            </a:r>
            <a:r>
              <a:rPr lang="en-US" sz="2500" b="1" dirty="0" smtClean="0">
                <a:latin typeface="Bell MT" pitchFamily="18" charset="0"/>
              </a:rPr>
              <a:t> propositions de la </a:t>
            </a:r>
            <a:r>
              <a:rPr lang="en-US" sz="2500" b="1" dirty="0" err="1" smtClean="0">
                <a:latin typeface="Bell MT" pitchFamily="18" charset="0"/>
              </a:rPr>
              <a:t>secteur</a:t>
            </a:r>
            <a:r>
              <a:rPr lang="en-US" sz="2500" b="1" dirty="0" smtClean="0">
                <a:latin typeface="Bell MT" pitchFamily="18" charset="0"/>
              </a:rPr>
              <a:t>, de </a:t>
            </a:r>
            <a:r>
              <a:rPr lang="en-US" sz="2500" b="1" dirty="0" err="1" smtClean="0">
                <a:latin typeface="Bell MT" pitchFamily="18" charset="0"/>
              </a:rPr>
              <a:t>nouer</a:t>
            </a:r>
            <a:r>
              <a:rPr lang="en-US" sz="2500" b="1" dirty="0" smtClean="0">
                <a:latin typeface="Bell MT" pitchFamily="18" charset="0"/>
              </a:rPr>
              <a:t> des contacts et de </a:t>
            </a:r>
            <a:r>
              <a:rPr lang="en-US" sz="2500" b="1" dirty="0" err="1" smtClean="0">
                <a:latin typeface="Bell MT" pitchFamily="18" charset="0"/>
              </a:rPr>
              <a:t>créer</a:t>
            </a:r>
            <a:r>
              <a:rPr lang="en-US" sz="2500" b="1" dirty="0" smtClean="0">
                <a:latin typeface="Bell MT" pitchFamily="18" charset="0"/>
              </a:rPr>
              <a:t> des moments </a:t>
            </a:r>
            <a:r>
              <a:rPr lang="en-US" sz="2500" b="1" dirty="0" err="1" smtClean="0">
                <a:latin typeface="Bell MT" pitchFamily="18" charset="0"/>
              </a:rPr>
              <a:t>importants</a:t>
            </a:r>
            <a:r>
              <a:rPr lang="en-US" sz="2500" b="1" dirty="0" smtClean="0">
                <a:latin typeface="Bell MT" pitchFamily="18" charset="0"/>
              </a:rPr>
              <a:t> de </a:t>
            </a:r>
            <a:r>
              <a:rPr lang="en-US" sz="2500" b="1" dirty="0" err="1" smtClean="0">
                <a:latin typeface="Bell MT" pitchFamily="18" charset="0"/>
              </a:rPr>
              <a:t>l'échange</a:t>
            </a:r>
            <a:r>
              <a:rPr lang="en-US" sz="2500" b="1" dirty="0" smtClean="0">
                <a:latin typeface="Bell MT" pitchFamily="18" charset="0"/>
              </a:rPr>
              <a:t>, de faire des affaires </a:t>
            </a:r>
            <a:r>
              <a:rPr lang="en-US" sz="2500" b="1" dirty="0" err="1" smtClean="0">
                <a:latin typeface="Bell MT" pitchFamily="18" charset="0"/>
              </a:rPr>
              <a:t>ou</a:t>
            </a:r>
            <a:r>
              <a:rPr lang="en-US" sz="2500" b="1" dirty="0" smtClean="0">
                <a:latin typeface="Bell MT" pitchFamily="18" charset="0"/>
              </a:rPr>
              <a:t> de </a:t>
            </a:r>
            <a:r>
              <a:rPr lang="en-US" sz="2500" b="1" dirty="0" err="1" smtClean="0">
                <a:latin typeface="Bell MT" pitchFamily="18" charset="0"/>
              </a:rPr>
              <a:t>créer</a:t>
            </a:r>
            <a:r>
              <a:rPr lang="en-US" sz="2500" b="1" dirty="0" smtClean="0">
                <a:latin typeface="Bell MT" pitchFamily="18" charset="0"/>
              </a:rPr>
              <a:t> de </a:t>
            </a:r>
            <a:r>
              <a:rPr lang="en-US" sz="2500" b="1" dirty="0" err="1" smtClean="0">
                <a:latin typeface="Bell MT" pitchFamily="18" charset="0"/>
              </a:rPr>
              <a:t>nouvelles</a:t>
            </a:r>
            <a:r>
              <a:rPr lang="en-US" sz="2500" b="1" dirty="0" smtClean="0">
                <a:latin typeface="Bell MT" pitchFamily="18" charset="0"/>
              </a:rPr>
              <a:t> et </a:t>
            </a:r>
            <a:r>
              <a:rPr lang="en-US" sz="2500" b="1" dirty="0" err="1" smtClean="0">
                <a:latin typeface="Bell MT" pitchFamily="18" charset="0"/>
              </a:rPr>
              <a:t>importantes</a:t>
            </a:r>
            <a:r>
              <a:rPr lang="en-US" sz="2500" b="1" dirty="0" smtClean="0">
                <a:latin typeface="Bell MT" pitchFamily="18" charset="0"/>
              </a:rPr>
              <a:t> relations </a:t>
            </a:r>
            <a:r>
              <a:rPr lang="en-US" sz="2500" b="1" dirty="0" err="1" smtClean="0">
                <a:latin typeface="Bell MT" pitchFamily="18" charset="0"/>
              </a:rPr>
              <a:t>d'affaires</a:t>
            </a:r>
            <a:r>
              <a:rPr lang="en-US" sz="2500" b="1" dirty="0" smtClean="0">
                <a:latin typeface="Bell MT" pitchFamily="18" charset="0"/>
              </a:rPr>
              <a:t>.</a:t>
            </a:r>
            <a:endParaRPr lang="it-IT" sz="2500" dirty="0" smtClean="0">
              <a:latin typeface="Bell MT" pitchFamily="18" charset="0"/>
            </a:endParaRPr>
          </a:p>
          <a:p>
            <a:endParaRPr lang="it-IT" dirty="0" smtClean="0"/>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6" presetClass="emph" presetSubtype="0" fill="hold" grpId="1" nodeType="clickEffect">
                                  <p:stCondLst>
                                    <p:cond delay="0"/>
                                  </p:stCondLst>
                                  <p:childTnLst>
                                    <p:animScale>
                                      <p:cBhvr>
                                        <p:cTn id="31" dur="2000" fill="hold"/>
                                        <p:tgtEl>
                                          <p:spTgt spid="2"/>
                                        </p:tgtEl>
                                      </p:cBhvr>
                                      <p:by x="150000" y="150000"/>
                                    </p:animScale>
                                  </p:childTnLst>
                                </p:cTn>
                              </p:par>
                            </p:childTnLst>
                          </p:cTn>
                        </p:par>
                      </p:childTnLst>
                    </p:cTn>
                  </p:par>
                  <p:par>
                    <p:cTn id="32" fill="hold">
                      <p:stCondLst>
                        <p:cond delay="indefinite"/>
                      </p:stCondLst>
                      <p:childTnLst>
                        <p:par>
                          <p:cTn id="33" fill="hold">
                            <p:stCondLst>
                              <p:cond delay="0"/>
                            </p:stCondLst>
                            <p:childTnLst>
                              <p:par>
                                <p:cTn id="34" presetID="24" presetClass="exit" presetSubtype="0" fill="hold" grpId="2" nodeType="clickEffect">
                                  <p:stCondLst>
                                    <p:cond delay="0"/>
                                  </p:stCondLst>
                                  <p:childTnLst>
                                    <p:anim to="" calcmode="lin" valueType="num">
                                      <p:cBhvr>
                                        <p:cTn id="35" dur="1"/>
                                        <p:tgtEl>
                                          <p:spTgt spid="2"/>
                                        </p:tgtEl>
                                        <p:attrNameLst>
                                          <p:attrName/>
                                        </p:attrNameLst>
                                      </p:cBhvr>
                                    </p:anim>
                                    <p:set>
                                      <p:cBhvr>
                                        <p:cTn id="36" dur="1" fill="hold">
                                          <p:stCondLst>
                                            <p:cond delay="0"/>
                                          </p:stCondLst>
                                        </p:cTn>
                                        <p:tgtEl>
                                          <p:spTgt spid="2"/>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6" presetClass="emph" presetSubtype="0" fill="hold" grpId="1" nodeType="clickEffect">
                                  <p:stCondLst>
                                    <p:cond delay="0"/>
                                  </p:stCondLst>
                                  <p:childTnLst>
                                    <p:animScale>
                                      <p:cBhvr>
                                        <p:cTn id="40" dur="2000" fill="hold"/>
                                        <p:tgtEl>
                                          <p:spTgt spid="3">
                                            <p:txEl>
                                              <p:pRg st="0" end="0"/>
                                            </p:txEl>
                                          </p:spTgt>
                                        </p:tgtEl>
                                      </p:cBhvr>
                                      <p:by x="150000" y="150000"/>
                                    </p:animScale>
                                  </p:childTnLst>
                                </p:cTn>
                              </p:par>
                            </p:childTnLst>
                          </p:cTn>
                        </p:par>
                      </p:childTnLst>
                    </p:cTn>
                  </p:par>
                  <p:par>
                    <p:cTn id="41" fill="hold">
                      <p:stCondLst>
                        <p:cond delay="indefinite"/>
                      </p:stCondLst>
                      <p:childTnLst>
                        <p:par>
                          <p:cTn id="42" fill="hold">
                            <p:stCondLst>
                              <p:cond delay="0"/>
                            </p:stCondLst>
                            <p:childTnLst>
                              <p:par>
                                <p:cTn id="43" presetID="6" presetClass="emph" presetSubtype="0" fill="hold" grpId="1" nodeType="clickEffect">
                                  <p:stCondLst>
                                    <p:cond delay="0"/>
                                  </p:stCondLst>
                                  <p:childTnLst>
                                    <p:animScale>
                                      <p:cBhvr>
                                        <p:cTn id="44" dur="2000" fill="hold"/>
                                        <p:tgtEl>
                                          <p:spTgt spid="3">
                                            <p:txEl>
                                              <p:pRg st="1" end="1"/>
                                            </p:txEl>
                                          </p:spTgt>
                                        </p:tgtEl>
                                      </p:cBhvr>
                                      <p:by x="150000" y="150000"/>
                                    </p:animScale>
                                  </p:childTnLst>
                                </p:cTn>
                              </p:par>
                            </p:childTnLst>
                          </p:cTn>
                        </p:par>
                      </p:childTnLst>
                    </p:cTn>
                  </p:par>
                  <p:par>
                    <p:cTn id="45" fill="hold">
                      <p:stCondLst>
                        <p:cond delay="indefinite"/>
                      </p:stCondLst>
                      <p:childTnLst>
                        <p:par>
                          <p:cTn id="46" fill="hold">
                            <p:stCondLst>
                              <p:cond delay="0"/>
                            </p:stCondLst>
                            <p:childTnLst>
                              <p:par>
                                <p:cTn id="47" presetID="6" presetClass="emph" presetSubtype="0" fill="hold" grpId="1" nodeType="clickEffect">
                                  <p:stCondLst>
                                    <p:cond delay="0"/>
                                  </p:stCondLst>
                                  <p:childTnLst>
                                    <p:animScale>
                                      <p:cBhvr>
                                        <p:cTn id="48" dur="2000" fill="hold"/>
                                        <p:tgtEl>
                                          <p:spTgt spid="3">
                                            <p:txEl>
                                              <p:pRg st="2" end="2"/>
                                            </p:txEl>
                                          </p:spTgt>
                                        </p:tgtEl>
                                      </p:cBhvr>
                                      <p:by x="150000" y="150000"/>
                                    </p:animScale>
                                  </p:childTnLst>
                                </p:cTn>
                              </p:par>
                            </p:childTnLst>
                          </p:cTn>
                        </p:par>
                      </p:childTnLst>
                    </p:cTn>
                  </p:par>
                  <p:par>
                    <p:cTn id="49" fill="hold">
                      <p:stCondLst>
                        <p:cond delay="indefinite"/>
                      </p:stCondLst>
                      <p:childTnLst>
                        <p:par>
                          <p:cTn id="50" fill="hold">
                            <p:stCondLst>
                              <p:cond delay="0"/>
                            </p:stCondLst>
                            <p:childTnLst>
                              <p:par>
                                <p:cTn id="51" presetID="6" presetClass="emph" presetSubtype="0" fill="hold" grpId="1" nodeType="clickEffect">
                                  <p:stCondLst>
                                    <p:cond delay="0"/>
                                  </p:stCondLst>
                                  <p:childTnLst>
                                    <p:animScale>
                                      <p:cBhvr>
                                        <p:cTn id="52" dur="2000" fill="hold"/>
                                        <p:tgtEl>
                                          <p:spTgt spid="3">
                                            <p:txEl>
                                              <p:pRg st="3" end="3"/>
                                            </p:txEl>
                                          </p:spTgt>
                                        </p:tgtEl>
                                      </p:cBhvr>
                                      <p:by x="150000" y="150000"/>
                                    </p:animScale>
                                  </p:childTnLst>
                                </p:cTn>
                              </p:par>
                            </p:childTnLst>
                          </p:cTn>
                        </p:par>
                      </p:childTnLst>
                    </p:cTn>
                  </p:par>
                  <p:par>
                    <p:cTn id="53" fill="hold">
                      <p:stCondLst>
                        <p:cond delay="indefinite"/>
                      </p:stCondLst>
                      <p:childTnLst>
                        <p:par>
                          <p:cTn id="54" fill="hold">
                            <p:stCondLst>
                              <p:cond delay="0"/>
                            </p:stCondLst>
                            <p:childTnLst>
                              <p:par>
                                <p:cTn id="55" presetID="24" presetClass="exit" presetSubtype="0" fill="hold" grpId="2" nodeType="clickEffect">
                                  <p:stCondLst>
                                    <p:cond delay="0"/>
                                  </p:stCondLst>
                                  <p:childTnLst>
                                    <p:anim to="" calcmode="lin" valueType="num">
                                      <p:cBhvr>
                                        <p:cTn id="56" dur="1"/>
                                        <p:tgtEl>
                                          <p:spTgt spid="3">
                                            <p:txEl>
                                              <p:pRg st="0" end="0"/>
                                            </p:txEl>
                                          </p:spTgt>
                                        </p:tgtEl>
                                        <p:attrNameLst>
                                          <p:attrName/>
                                        </p:attrNameLst>
                                      </p:cBhvr>
                                    </p:anim>
                                    <p:set>
                                      <p:cBhvr>
                                        <p:cTn id="5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4" presetClass="exit" presetSubtype="0" fill="hold" grpId="2" nodeType="clickEffect">
                                  <p:stCondLst>
                                    <p:cond delay="0"/>
                                  </p:stCondLst>
                                  <p:childTnLst>
                                    <p:anim to="" calcmode="lin" valueType="num">
                                      <p:cBhvr>
                                        <p:cTn id="61" dur="1"/>
                                        <p:tgtEl>
                                          <p:spTgt spid="3">
                                            <p:txEl>
                                              <p:pRg st="1" end="1"/>
                                            </p:txEl>
                                          </p:spTgt>
                                        </p:tgtEl>
                                        <p:attrNameLst>
                                          <p:attrName/>
                                        </p:attrNameLst>
                                      </p:cBhvr>
                                    </p:anim>
                                    <p:set>
                                      <p:cBhvr>
                                        <p:cTn id="62"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4" presetClass="exit" presetSubtype="0" fill="hold" grpId="2" nodeType="clickEffect">
                                  <p:stCondLst>
                                    <p:cond delay="0"/>
                                  </p:stCondLst>
                                  <p:childTnLst>
                                    <p:anim to="" calcmode="lin" valueType="num">
                                      <p:cBhvr>
                                        <p:cTn id="66" dur="1"/>
                                        <p:tgtEl>
                                          <p:spTgt spid="3">
                                            <p:txEl>
                                              <p:pRg st="2" end="2"/>
                                            </p:txEl>
                                          </p:spTgt>
                                        </p:tgtEl>
                                        <p:attrNameLst>
                                          <p:attrName/>
                                        </p:attrNameLst>
                                      </p:cBhvr>
                                    </p:anim>
                                    <p:set>
                                      <p:cBhvr>
                                        <p:cTn id="67"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4" presetClass="exit" presetSubtype="0" fill="hold" grpId="2" nodeType="clickEffect">
                                  <p:stCondLst>
                                    <p:cond delay="0"/>
                                  </p:stCondLst>
                                  <p:childTnLst>
                                    <p:anim to="" calcmode="lin" valueType="num">
                                      <p:cBhvr>
                                        <p:cTn id="71" dur="1"/>
                                        <p:tgtEl>
                                          <p:spTgt spid="3">
                                            <p:txEl>
                                              <p:pRg st="3" end="3"/>
                                            </p:txEl>
                                          </p:spTgt>
                                        </p:tgtEl>
                                        <p:attrNameLst>
                                          <p:attrName/>
                                        </p:attrNameLst>
                                      </p:cBhvr>
                                    </p:anim>
                                    <p:set>
                                      <p:cBhvr>
                                        <p:cTn id="72"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3" grpId="0" build="p"/>
      <p:bldP spid="3" grpId="1" build="p"/>
      <p:bldP spid="3" grpId="2"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sfondo blu sfumato bagni 200.jpg"/>
          <p:cNvPicPr>
            <a:picLocks noChangeAspect="1"/>
          </p:cNvPicPr>
          <p:nvPr/>
        </p:nvPicPr>
        <p:blipFill>
          <a:blip r:embed="rId2"/>
          <a:stretch>
            <a:fillRect/>
          </a:stretch>
        </p:blipFill>
        <p:spPr>
          <a:xfrm>
            <a:off x="0" y="0"/>
            <a:ext cx="9152237" cy="6858000"/>
          </a:xfrm>
          <a:prstGeom prst="rect">
            <a:avLst/>
          </a:prstGeom>
        </p:spPr>
      </p:pic>
      <p:sp>
        <p:nvSpPr>
          <p:cNvPr id="2" name="Titolo 1"/>
          <p:cNvSpPr>
            <a:spLocks noGrp="1"/>
          </p:cNvSpPr>
          <p:nvPr>
            <p:ph type="title"/>
          </p:nvPr>
        </p:nvSpPr>
        <p:spPr/>
        <p:txBody>
          <a:bodyPr/>
          <a:lstStyle/>
          <a:p>
            <a:r>
              <a:rPr lang="it-IT" dirty="0" smtClean="0"/>
              <a:t>MOSTRA </a:t>
            </a:r>
            <a:r>
              <a:rPr lang="it-IT" dirty="0" err="1" smtClean="0"/>
              <a:t>D’OLTREMARE</a:t>
            </a:r>
            <a:r>
              <a:rPr lang="it-IT" dirty="0" smtClean="0"/>
              <a:t> </a:t>
            </a:r>
            <a:endParaRPr lang="it-IT" dirty="0"/>
          </a:p>
        </p:txBody>
      </p:sp>
      <p:pic>
        <p:nvPicPr>
          <p:cNvPr id="5" name="Segnaposto immagine 4" descr="fiera-della-casa-2013-napoli1.jpg"/>
          <p:cNvPicPr>
            <a:picLocks noGrp="1" noChangeAspect="1"/>
          </p:cNvPicPr>
          <p:nvPr>
            <p:ph type="pic" idx="1"/>
          </p:nvPr>
        </p:nvPicPr>
        <p:blipFill>
          <a:blip r:embed="rId3"/>
          <a:srcRect l="16391" r="16391"/>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15140" y="264795"/>
            <a:ext cx="1857388" cy="6307477"/>
          </a:xfrm>
        </p:spPr>
        <p:txBody>
          <a:bodyPr>
            <a:normAutofit fontScale="92500"/>
          </a:bodyPr>
          <a:lstStyle/>
          <a:p>
            <a:pPr algn="ctr"/>
            <a:r>
              <a:rPr lang="fr-FR" dirty="0" smtClean="0"/>
              <a:t/>
            </a:r>
            <a:br>
              <a:rPr lang="fr-FR" dirty="0" smtClean="0"/>
            </a:br>
            <a:r>
              <a:rPr lang="fr-FR" sz="2100" dirty="0" smtClean="0">
                <a:latin typeface="Ebrima" pitchFamily="2" charset="0"/>
                <a:ea typeface="Ebrima" pitchFamily="2" charset="0"/>
                <a:cs typeface="Ebrima" pitchFamily="2" charset="0"/>
              </a:rPr>
              <a:t>L'exposition se trouve dans le quartier </a:t>
            </a:r>
            <a:r>
              <a:rPr lang="fr-FR" sz="2100" dirty="0" err="1" smtClean="0">
                <a:latin typeface="Ebrima" pitchFamily="2" charset="0"/>
                <a:ea typeface="Ebrima" pitchFamily="2" charset="0"/>
                <a:cs typeface="Ebrima" pitchFamily="2" charset="0"/>
              </a:rPr>
              <a:t>Fuorigrotta</a:t>
            </a:r>
            <a:r>
              <a:rPr lang="fr-FR" sz="2100" dirty="0" smtClean="0">
                <a:latin typeface="Ebrima" pitchFamily="2" charset="0"/>
                <a:ea typeface="Ebrima" pitchFamily="2" charset="0"/>
                <a:cs typeface="Ebrima" pitchFamily="2" charset="0"/>
              </a:rPr>
              <a:t> de Naples: la zone est reliée avec le reste de la ville par l'intermédiaire du système de transport intégré, grâce à des butées de </a:t>
            </a:r>
            <a:r>
              <a:rPr lang="fr-FR" sz="2100" dirty="0" err="1" smtClean="0">
                <a:latin typeface="Ebrima" pitchFamily="2" charset="0"/>
                <a:ea typeface="Ebrima" pitchFamily="2" charset="0"/>
                <a:cs typeface="Ebrima" pitchFamily="2" charset="0"/>
              </a:rPr>
              <a:t>Cumana</a:t>
            </a:r>
            <a:r>
              <a:rPr lang="fr-FR" sz="2100" dirty="0" smtClean="0">
                <a:latin typeface="Ebrima" pitchFamily="2" charset="0"/>
                <a:ea typeface="Ebrima" pitchFamily="2" charset="0"/>
                <a:cs typeface="Ebrima" pitchFamily="2" charset="0"/>
              </a:rPr>
              <a:t>, la ligne 6 et la ligne de métro 2, celle-ci logée à l'intérieur de la station Train </a:t>
            </a:r>
            <a:r>
              <a:rPr lang="fr-FR" sz="2100" dirty="0" err="1" smtClean="0">
                <a:latin typeface="Ebrima" pitchFamily="2" charset="0"/>
                <a:ea typeface="Ebrima" pitchFamily="2" charset="0"/>
                <a:cs typeface="Ebrima" pitchFamily="2" charset="0"/>
              </a:rPr>
              <a:t>Campi</a:t>
            </a:r>
            <a:r>
              <a:rPr lang="fr-FR" sz="2100" dirty="0" smtClean="0">
                <a:latin typeface="Ebrima" pitchFamily="2" charset="0"/>
                <a:ea typeface="Ebrima" pitchFamily="2" charset="0"/>
                <a:cs typeface="Ebrima" pitchFamily="2" charset="0"/>
              </a:rPr>
              <a:t> </a:t>
            </a:r>
            <a:r>
              <a:rPr lang="fr-FR" sz="2100" dirty="0" err="1" smtClean="0">
                <a:latin typeface="Ebrima" pitchFamily="2" charset="0"/>
                <a:ea typeface="Ebrima" pitchFamily="2" charset="0"/>
                <a:cs typeface="Ebrima" pitchFamily="2" charset="0"/>
              </a:rPr>
              <a:t>Flegrei</a:t>
            </a:r>
            <a:r>
              <a:rPr lang="fr-FR" sz="2100" dirty="0" smtClean="0">
                <a:latin typeface="Ebrima" pitchFamily="2" charset="0"/>
                <a:ea typeface="Ebrima" pitchFamily="2" charset="0"/>
                <a:cs typeface="Ebrima" pitchFamily="2" charset="0"/>
              </a:rPr>
              <a:t>.</a:t>
            </a:r>
            <a:endParaRPr lang="it-IT" sz="2100" dirty="0">
              <a:latin typeface="Ebrima" pitchFamily="2" charset="0"/>
              <a:ea typeface="Ebrima" pitchFamily="2" charset="0"/>
              <a:cs typeface="Ebrima" pitchFamily="2"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to="" calcmode="lin" valueType="num">
                                      <p:cBhvr>
                                        <p:cTn id="12" dur="1" fill="hold"/>
                                        <p:tgtEl>
                                          <p:spTgt spid="4">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xit" presetSubtype="0" fill="hold" grpId="1" nodeType="clickEffect">
                                  <p:stCondLst>
                                    <p:cond delay="0"/>
                                  </p:stCondLst>
                                  <p:childTnLst>
                                    <p:anim to="" calcmode="lin" valueType="num">
                                      <p:cBhvr>
                                        <p:cTn id="21" dur="1"/>
                                        <p:tgtEl>
                                          <p:spTgt spid="4">
                                            <p:txEl>
                                              <p:pRg st="0" end="0"/>
                                            </p:txEl>
                                          </p:spTgt>
                                        </p:tgtEl>
                                        <p:attrNameLst>
                                          <p:attrName/>
                                        </p:attrNameLst>
                                      </p:cBhvr>
                                    </p:anim>
                                    <p:set>
                                      <p:cBhvr>
                                        <p:cTn id="22"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4" presetClass="exit" presetSubtype="0" fill="hold" grpId="1" nodeType="clickEffect">
                                  <p:stCondLst>
                                    <p:cond delay="0"/>
                                  </p:stCondLst>
                                  <p:childTnLst>
                                    <p:anim to="" calcmode="lin" valueType="num">
                                      <p:cBhvr>
                                        <p:cTn id="26" dur="1"/>
                                        <p:tgtEl>
                                          <p:spTgt spid="2"/>
                                        </p:tgtEl>
                                        <p:attrNameLst>
                                          <p:attrName/>
                                        </p:attrNameLst>
                                      </p:cBhvr>
                                    </p:anim>
                                    <p:set>
                                      <p:cBhvr>
                                        <p:cTn id="27" dur="1" fill="hold">
                                          <p:stCondLst>
                                            <p:cond delay="0"/>
                                          </p:stCondLst>
                                        </p:cTn>
                                        <p:tgtEl>
                                          <p:spTgt spid="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6" presetClass="emph" presetSubtype="0" fill="hold" nodeType="clickEffect">
                                  <p:stCondLst>
                                    <p:cond delay="0"/>
                                  </p:stCondLst>
                                  <p:childTnLst>
                                    <p:animScale>
                                      <p:cBhvr>
                                        <p:cTn id="31" dur="2000" fill="hold"/>
                                        <p:tgtEl>
                                          <p:spTgt spid="5"/>
                                        </p:tgtEl>
                                      </p:cBhvr>
                                      <p:by x="150000" y="150000"/>
                                    </p:animScale>
                                  </p:childTnLst>
                                </p:cTn>
                              </p:par>
                            </p:childTnLst>
                          </p:cTn>
                        </p:par>
                      </p:childTnLst>
                    </p:cTn>
                  </p:par>
                  <p:par>
                    <p:cTn id="32" fill="hold">
                      <p:stCondLst>
                        <p:cond delay="indefinite"/>
                      </p:stCondLst>
                      <p:childTnLst>
                        <p:par>
                          <p:cTn id="33" fill="hold">
                            <p:stCondLst>
                              <p:cond delay="0"/>
                            </p:stCondLst>
                            <p:childTnLst>
                              <p:par>
                                <p:cTn id="34" presetID="24" presetClass="exit" presetSubtype="0" fill="hold" nodeType="clickEffect">
                                  <p:stCondLst>
                                    <p:cond delay="0"/>
                                  </p:stCondLst>
                                  <p:childTnLst>
                                    <p:anim to="" calcmode="lin" valueType="num">
                                      <p:cBhvr>
                                        <p:cTn id="35" dur="1"/>
                                        <p:tgtEl>
                                          <p:spTgt spid="5"/>
                                        </p:tgtEl>
                                        <p:attrNameLst>
                                          <p:attrName/>
                                        </p:attrNameLst>
                                      </p:cBhvr>
                                    </p:anim>
                                    <p:set>
                                      <p:cBhvr>
                                        <p:cTn id="3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ages.jpg"/>
          <p:cNvPicPr>
            <a:picLocks noChangeAspect="1"/>
          </p:cNvPicPr>
          <p:nvPr/>
        </p:nvPicPr>
        <p:blipFill>
          <a:blip r:embed="rId2"/>
          <a:stretch>
            <a:fillRect/>
          </a:stretch>
        </p:blipFill>
        <p:spPr>
          <a:xfrm>
            <a:off x="0" y="0"/>
            <a:ext cx="9169856" cy="6858000"/>
          </a:xfrm>
          <a:prstGeom prst="rect">
            <a:avLst/>
          </a:prstGeom>
        </p:spPr>
      </p:pic>
      <p:sp>
        <p:nvSpPr>
          <p:cNvPr id="2" name="Titolo 1"/>
          <p:cNvSpPr>
            <a:spLocks noGrp="1"/>
          </p:cNvSpPr>
          <p:nvPr>
            <p:ph type="title"/>
          </p:nvPr>
        </p:nvSpPr>
        <p:spPr>
          <a:xfrm>
            <a:off x="714348" y="-142900"/>
            <a:ext cx="7467600" cy="1143000"/>
          </a:xfrm>
          <a:effectLst>
            <a:outerShdw blurRad="50800" dist="38100" dir="5400000" algn="t" rotWithShape="0">
              <a:prstClr val="black">
                <a:alpha val="40000"/>
              </a:prstClr>
            </a:outerShdw>
            <a:reflection blurRad="6350" stA="50000" endA="300" endPos="55000" dir="5400000" sy="-100000" algn="bl" rotWithShape="0"/>
          </a:effectLst>
        </p:spPr>
        <p:txBody>
          <a:bodyPr>
            <a:normAutofit/>
          </a:bodyPr>
          <a:lstStyle/>
          <a:p>
            <a:pPr algn="ctr"/>
            <a:r>
              <a:rPr lang="it-IT" sz="4800" b="1" i="1" dirty="0" smtClean="0">
                <a:solidFill>
                  <a:srgbClr val="FF0000"/>
                </a:solidFill>
              </a:rPr>
              <a:t>Teatro San Carlo</a:t>
            </a:r>
            <a:endParaRPr lang="it-IT" sz="4800" b="1" i="1" dirty="0">
              <a:solidFill>
                <a:srgbClr val="FF0000"/>
              </a:solidFill>
            </a:endParaRPr>
          </a:p>
        </p:txBody>
      </p:sp>
      <p:sp>
        <p:nvSpPr>
          <p:cNvPr id="3" name="Segnaposto contenuto 2"/>
          <p:cNvSpPr>
            <a:spLocks noGrp="1"/>
          </p:cNvSpPr>
          <p:nvPr>
            <p:ph sz="quarter" idx="1"/>
          </p:nvPr>
        </p:nvSpPr>
        <p:spPr>
          <a:xfrm>
            <a:off x="785786" y="1428736"/>
            <a:ext cx="7467600" cy="4873752"/>
          </a:xfrm>
        </p:spPr>
        <p:txBody>
          <a:bodyPr>
            <a:normAutofit/>
          </a:bodyPr>
          <a:lstStyle/>
          <a:p>
            <a:pPr algn="ctr">
              <a:buNone/>
            </a:pPr>
            <a:r>
              <a:rPr lang="en-US" sz="2800" b="1" dirty="0" smtClean="0">
                <a:latin typeface="Edwardian Script ITC" pitchFamily="66" charset="0"/>
              </a:rPr>
              <a:t>« </a:t>
            </a:r>
            <a:r>
              <a:rPr lang="en-US" sz="2800" b="1" dirty="0" err="1" smtClean="0">
                <a:latin typeface="Edwardian Script ITC" pitchFamily="66" charset="0"/>
              </a:rPr>
              <a:t>Mes</a:t>
            </a:r>
            <a:r>
              <a:rPr lang="en-US" sz="2800" b="1" dirty="0" smtClean="0">
                <a:latin typeface="Edwardian Script ITC" pitchFamily="66" charset="0"/>
              </a:rPr>
              <a:t> </a:t>
            </a:r>
            <a:r>
              <a:rPr lang="en-US" sz="2800" b="1" dirty="0" err="1" smtClean="0">
                <a:latin typeface="Edwardian Script ITC" pitchFamily="66" charset="0"/>
              </a:rPr>
              <a:t>yeux</a:t>
            </a:r>
            <a:r>
              <a:rPr lang="en-US" sz="2800" b="1" dirty="0" smtClean="0">
                <a:latin typeface="Edwardian Script ITC" pitchFamily="66" charset="0"/>
              </a:rPr>
              <a:t> </a:t>
            </a:r>
            <a:r>
              <a:rPr lang="en-US" sz="2800" b="1" dirty="0" err="1" smtClean="0">
                <a:latin typeface="Edwardian Script ITC" pitchFamily="66" charset="0"/>
              </a:rPr>
              <a:t>sont</a:t>
            </a:r>
            <a:r>
              <a:rPr lang="en-US" sz="2800" b="1" dirty="0" smtClean="0">
                <a:latin typeface="Edwardian Script ITC" pitchFamily="66" charset="0"/>
              </a:rPr>
              <a:t> </a:t>
            </a:r>
            <a:r>
              <a:rPr lang="en-US" sz="2800" b="1" dirty="0" err="1" smtClean="0">
                <a:latin typeface="Edwardian Script ITC" pitchFamily="66" charset="0"/>
              </a:rPr>
              <a:t>éblouis</a:t>
            </a:r>
            <a:r>
              <a:rPr lang="en-US" sz="2800" b="1" dirty="0" smtClean="0">
                <a:latin typeface="Edwardian Script ITC" pitchFamily="66" charset="0"/>
              </a:rPr>
              <a:t>, </a:t>
            </a:r>
            <a:r>
              <a:rPr lang="en-US" sz="2800" b="1" dirty="0" err="1" smtClean="0">
                <a:latin typeface="Edwardian Script ITC" pitchFamily="66" charset="0"/>
              </a:rPr>
              <a:t>mon</a:t>
            </a:r>
            <a:r>
              <a:rPr lang="en-US" sz="2800" b="1" dirty="0" smtClean="0">
                <a:latin typeface="Edwardian Script ITC" pitchFamily="66" charset="0"/>
              </a:rPr>
              <a:t> </a:t>
            </a:r>
            <a:r>
              <a:rPr lang="en-US" sz="2800" b="1" dirty="0" err="1" smtClean="0">
                <a:latin typeface="Edwardian Script ITC" pitchFamily="66" charset="0"/>
              </a:rPr>
              <a:t>âme</a:t>
            </a:r>
            <a:r>
              <a:rPr lang="en-US" sz="2800" b="1" dirty="0" smtClean="0">
                <a:latin typeface="Edwardian Script ITC" pitchFamily="66" charset="0"/>
              </a:rPr>
              <a:t> </a:t>
            </a:r>
            <a:r>
              <a:rPr lang="en-US" sz="2800" b="1" dirty="0" err="1" smtClean="0">
                <a:latin typeface="Edwardian Script ITC" pitchFamily="66" charset="0"/>
              </a:rPr>
              <a:t>ravie</a:t>
            </a:r>
            <a:r>
              <a:rPr lang="en-US" sz="2800" b="1" dirty="0" smtClean="0">
                <a:latin typeface="Edwardian Script ITC" pitchFamily="66" charset="0"/>
              </a:rPr>
              <a:t>… </a:t>
            </a:r>
            <a:r>
              <a:rPr lang="it-IT" sz="2800" b="1" dirty="0" smtClean="0">
                <a:latin typeface="Edwardian Script ITC" pitchFamily="66" charset="0"/>
              </a:rPr>
              <a:t>Il n’y a </a:t>
            </a:r>
            <a:r>
              <a:rPr lang="it-IT" sz="2800" b="1" dirty="0" err="1" smtClean="0">
                <a:latin typeface="Edwardian Script ITC" pitchFamily="66" charset="0"/>
              </a:rPr>
              <a:t>rien</a:t>
            </a:r>
            <a:r>
              <a:rPr lang="it-IT" sz="2800" b="1" dirty="0" smtClean="0">
                <a:latin typeface="Edwardian Script ITC" pitchFamily="66" charset="0"/>
              </a:rPr>
              <a:t> en </a:t>
            </a:r>
            <a:r>
              <a:rPr lang="it-IT" sz="2800" b="1" dirty="0" err="1" smtClean="0">
                <a:latin typeface="Edwardian Script ITC" pitchFamily="66" charset="0"/>
              </a:rPr>
              <a:t>Europe</a:t>
            </a:r>
            <a:r>
              <a:rPr lang="it-IT" sz="2800" b="1" dirty="0" smtClean="0">
                <a:latin typeface="Edwardian Script ITC" pitchFamily="66" charset="0"/>
              </a:rPr>
              <a:t>, </a:t>
            </a:r>
            <a:r>
              <a:rPr lang="it-IT" sz="2800" b="1" dirty="0" err="1" smtClean="0">
                <a:latin typeface="Edwardian Script ITC" pitchFamily="66" charset="0"/>
              </a:rPr>
              <a:t>je</a:t>
            </a:r>
            <a:r>
              <a:rPr lang="it-IT" sz="2800" b="1" dirty="0" smtClean="0">
                <a:latin typeface="Edwardian Script ITC" pitchFamily="66" charset="0"/>
              </a:rPr>
              <a:t> ne dirai </a:t>
            </a:r>
            <a:r>
              <a:rPr lang="it-IT" sz="2800" b="1" dirty="0" err="1" smtClean="0">
                <a:latin typeface="Edwardian Script ITC" pitchFamily="66" charset="0"/>
              </a:rPr>
              <a:t>pas</a:t>
            </a:r>
            <a:r>
              <a:rPr lang="it-IT" sz="2800" b="1" dirty="0" smtClean="0">
                <a:latin typeface="Edwardian Script ITC" pitchFamily="66" charset="0"/>
              </a:rPr>
              <a:t> d’</a:t>
            </a:r>
            <a:r>
              <a:rPr lang="it-IT" sz="2800" b="1" dirty="0" err="1" smtClean="0">
                <a:latin typeface="Edwardian Script ITC" pitchFamily="66" charset="0"/>
              </a:rPr>
              <a:t>approchant</a:t>
            </a:r>
            <a:r>
              <a:rPr lang="it-IT" sz="2800" b="1" dirty="0" smtClean="0">
                <a:latin typeface="Edwardian Script ITC" pitchFamily="66" charset="0"/>
              </a:rPr>
              <a:t>, mais qui </a:t>
            </a:r>
            <a:r>
              <a:rPr lang="it-IT" sz="2800" b="1" dirty="0" err="1" smtClean="0">
                <a:latin typeface="Edwardian Script ITC" pitchFamily="66" charset="0"/>
              </a:rPr>
              <a:t>puisse</a:t>
            </a:r>
            <a:r>
              <a:rPr lang="it-IT" sz="2800" b="1" dirty="0" smtClean="0">
                <a:latin typeface="Edwardian Script ITC" pitchFamily="66" charset="0"/>
              </a:rPr>
              <a:t> </a:t>
            </a:r>
            <a:r>
              <a:rPr lang="it-IT" sz="2800" b="1" dirty="0" err="1" smtClean="0">
                <a:latin typeface="Edwardian Script ITC" pitchFamily="66" charset="0"/>
              </a:rPr>
              <a:t>même</a:t>
            </a:r>
            <a:r>
              <a:rPr lang="it-IT" sz="2800" b="1" dirty="0" smtClean="0">
                <a:latin typeface="Edwardian Script ITC" pitchFamily="66" charset="0"/>
              </a:rPr>
              <a:t> de </a:t>
            </a:r>
            <a:r>
              <a:rPr lang="it-IT" sz="2800" b="1" dirty="0" err="1" smtClean="0">
                <a:latin typeface="Edwardian Script ITC" pitchFamily="66" charset="0"/>
              </a:rPr>
              <a:t>loin</a:t>
            </a:r>
            <a:r>
              <a:rPr lang="it-IT" sz="2800" b="1" dirty="0" smtClean="0">
                <a:latin typeface="Edwardian Script ITC" pitchFamily="66" charset="0"/>
              </a:rPr>
              <a:t> </a:t>
            </a:r>
            <a:r>
              <a:rPr lang="it-IT" sz="2800" b="1" dirty="0" err="1" smtClean="0">
                <a:latin typeface="Edwardian Script ITC" pitchFamily="66" charset="0"/>
              </a:rPr>
              <a:t>donner</a:t>
            </a:r>
            <a:r>
              <a:rPr lang="it-IT" sz="2800" b="1" dirty="0" smtClean="0">
                <a:latin typeface="Edwardian Script ITC" pitchFamily="66" charset="0"/>
              </a:rPr>
              <a:t> une idée de ce </a:t>
            </a:r>
            <a:r>
              <a:rPr lang="it-IT" sz="2800" b="1" dirty="0" err="1" smtClean="0">
                <a:latin typeface="Edwardian Script ITC" pitchFamily="66" charset="0"/>
              </a:rPr>
              <a:t>théâtre</a:t>
            </a:r>
            <a:r>
              <a:rPr lang="it-IT" sz="2800" b="1" dirty="0" smtClean="0">
                <a:latin typeface="Edwardian Script ITC" pitchFamily="66" charset="0"/>
              </a:rPr>
              <a:t>. </a:t>
            </a:r>
            <a:r>
              <a:rPr lang="en-US" sz="2800" b="1" dirty="0" err="1" smtClean="0">
                <a:latin typeface="Edwardian Script ITC" pitchFamily="66" charset="0"/>
              </a:rPr>
              <a:t>Cette</a:t>
            </a:r>
            <a:r>
              <a:rPr lang="en-US" sz="2800" b="1" dirty="0" smtClean="0">
                <a:latin typeface="Edwardian Script ITC" pitchFamily="66" charset="0"/>
              </a:rPr>
              <a:t> </a:t>
            </a:r>
            <a:r>
              <a:rPr lang="en-US" sz="2800" b="1" dirty="0" err="1" smtClean="0">
                <a:latin typeface="Edwardian Script ITC" pitchFamily="66" charset="0"/>
              </a:rPr>
              <a:t>salle</a:t>
            </a:r>
            <a:r>
              <a:rPr lang="en-US" sz="2800" b="1" dirty="0" smtClean="0">
                <a:latin typeface="Edwardian Script ITC" pitchFamily="66" charset="0"/>
              </a:rPr>
              <a:t>, </a:t>
            </a:r>
            <a:r>
              <a:rPr lang="en-US" sz="2800" b="1" dirty="0" err="1" smtClean="0">
                <a:latin typeface="Edwardian Script ITC" pitchFamily="66" charset="0"/>
              </a:rPr>
              <a:t>reconstruite</a:t>
            </a:r>
            <a:r>
              <a:rPr lang="en-US" sz="2800" b="1" dirty="0" smtClean="0">
                <a:latin typeface="Edwardian Script ITC" pitchFamily="66" charset="0"/>
              </a:rPr>
              <a:t> en </a:t>
            </a:r>
            <a:r>
              <a:rPr lang="en-US" sz="2800" b="1" dirty="0" err="1" smtClean="0">
                <a:latin typeface="Edwardian Script ITC" pitchFamily="66" charset="0"/>
              </a:rPr>
              <a:t>trois</a:t>
            </a:r>
            <a:r>
              <a:rPr lang="en-US" sz="2800" b="1" dirty="0" smtClean="0">
                <a:latin typeface="Edwardian Script ITC" pitchFamily="66" charset="0"/>
              </a:rPr>
              <a:t> cents </a:t>
            </a:r>
            <a:r>
              <a:rPr lang="en-US" sz="2800" b="1" dirty="0" err="1" smtClean="0">
                <a:latin typeface="Edwardian Script ITC" pitchFamily="66" charset="0"/>
              </a:rPr>
              <a:t>jours</a:t>
            </a:r>
            <a:r>
              <a:rPr lang="en-US" sz="2800" b="1" dirty="0" smtClean="0">
                <a:latin typeface="Edwardian Script ITC" pitchFamily="66" charset="0"/>
              </a:rPr>
              <a:t>, </a:t>
            </a:r>
            <a:r>
              <a:rPr lang="en-US" sz="2800" b="1" dirty="0" err="1" smtClean="0">
                <a:latin typeface="Edwardian Script ITC" pitchFamily="66" charset="0"/>
              </a:rPr>
              <a:t>est</a:t>
            </a:r>
            <a:r>
              <a:rPr lang="en-US" sz="2800" b="1" dirty="0" smtClean="0">
                <a:latin typeface="Edwardian Script ITC" pitchFamily="66" charset="0"/>
              </a:rPr>
              <a:t> un coup </a:t>
            </a:r>
            <a:r>
              <a:rPr lang="en-US" sz="2800" b="1" dirty="0" err="1" smtClean="0">
                <a:latin typeface="Edwardian Script ITC" pitchFamily="66" charset="0"/>
              </a:rPr>
              <a:t>d’Etat</a:t>
            </a:r>
            <a:r>
              <a:rPr lang="en-US" sz="2800" b="1" dirty="0" smtClean="0">
                <a:latin typeface="Edwardian Script ITC" pitchFamily="66" charset="0"/>
              </a:rPr>
              <a:t> : </a:t>
            </a:r>
            <a:r>
              <a:rPr lang="en-US" sz="2800" b="1" dirty="0" err="1" smtClean="0">
                <a:latin typeface="Edwardian Script ITC" pitchFamily="66" charset="0"/>
              </a:rPr>
              <a:t>elle</a:t>
            </a:r>
            <a:r>
              <a:rPr lang="en-US" sz="2800" b="1" dirty="0" smtClean="0">
                <a:latin typeface="Edwardian Script ITC" pitchFamily="66" charset="0"/>
              </a:rPr>
              <a:t> </a:t>
            </a:r>
            <a:r>
              <a:rPr lang="en-US" sz="2800" b="1" dirty="0" err="1" smtClean="0">
                <a:latin typeface="Edwardian Script ITC" pitchFamily="66" charset="0"/>
              </a:rPr>
              <a:t>attache</a:t>
            </a:r>
            <a:r>
              <a:rPr lang="en-US" sz="2800" b="1" dirty="0" smtClean="0">
                <a:latin typeface="Edwardian Script ITC" pitchFamily="66" charset="0"/>
              </a:rPr>
              <a:t> le people au </a:t>
            </a:r>
            <a:r>
              <a:rPr lang="en-US" sz="2800" b="1" dirty="0" err="1" smtClean="0">
                <a:latin typeface="Edwardian Script ITC" pitchFamily="66" charset="0"/>
              </a:rPr>
              <a:t>roi</a:t>
            </a:r>
            <a:r>
              <a:rPr lang="en-US" sz="2800" b="1" dirty="0" smtClean="0">
                <a:latin typeface="Edwardian Script ITC" pitchFamily="66" charset="0"/>
              </a:rPr>
              <a:t> »</a:t>
            </a:r>
            <a:endParaRPr lang="it-IT" sz="2800" b="1" dirty="0" smtClean="0">
              <a:latin typeface="Edwardian Script ITC" pitchFamily="66" charset="0"/>
            </a:endParaRPr>
          </a:p>
          <a:p>
            <a:pPr algn="ctr">
              <a:buNone/>
            </a:pPr>
            <a:r>
              <a:rPr lang="en-US" sz="2800" b="1" dirty="0" smtClean="0">
                <a:latin typeface="Edwardian Script ITC" pitchFamily="66" charset="0"/>
              </a:rPr>
              <a:t>— Stendhal, Rome, Naples et Florence en 1817</a:t>
            </a:r>
            <a:endParaRPr lang="it-IT" sz="2800" b="1" dirty="0" smtClean="0">
              <a:latin typeface="Edwardian Script ITC" pitchFamily="66" charset="0"/>
            </a:endParaRPr>
          </a:p>
          <a:p>
            <a:endParaRPr lang="it-IT" dirty="0"/>
          </a:p>
        </p:txBody>
      </p:sp>
      <p:pic>
        <p:nvPicPr>
          <p:cNvPr id="4" name="Immagine 3" descr="Teatro-San-Carlo-Napoli.jpg"/>
          <p:cNvPicPr>
            <a:picLocks noChangeAspect="1"/>
          </p:cNvPicPr>
          <p:nvPr/>
        </p:nvPicPr>
        <p:blipFill>
          <a:blip r:embed="rId3"/>
          <a:stretch>
            <a:fillRect/>
          </a:stretch>
        </p:blipFill>
        <p:spPr>
          <a:xfrm>
            <a:off x="0" y="3786190"/>
            <a:ext cx="4295788" cy="2862069"/>
          </a:xfrm>
          <a:prstGeom prst="rect">
            <a:avLst/>
          </a:prstGeom>
          <a:ln>
            <a:noFill/>
          </a:ln>
          <a:effectLst>
            <a:softEdge rad="112500"/>
          </a:effectLst>
        </p:spPr>
      </p:pic>
      <p:pic>
        <p:nvPicPr>
          <p:cNvPr id="5" name="Immagine 4" descr="specchi_palco_teatro_san_carlo_napoli.jpg"/>
          <p:cNvPicPr>
            <a:picLocks noChangeAspect="1"/>
          </p:cNvPicPr>
          <p:nvPr/>
        </p:nvPicPr>
        <p:blipFill>
          <a:blip r:embed="rId4"/>
          <a:stretch>
            <a:fillRect/>
          </a:stretch>
        </p:blipFill>
        <p:spPr>
          <a:xfrm>
            <a:off x="4500562" y="3786190"/>
            <a:ext cx="4286280" cy="2857520"/>
          </a:xfrm>
          <a:prstGeom prst="rect">
            <a:avLst/>
          </a:prstGeom>
          <a:ln>
            <a:noFill/>
          </a:ln>
          <a:effectLst>
            <a:softEdge rad="11250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to="" calcmode="lin" valueType="num">
                                      <p:cBhvr>
                                        <p:cTn id="17" dur="1" fill="hold"/>
                                        <p:tgtEl>
                                          <p:spTgt spid="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6" presetClass="emph" presetSubtype="0" fill="hold" grpId="1" nodeType="clickEffect">
                                  <p:stCondLst>
                                    <p:cond delay="0"/>
                                  </p:stCondLst>
                                  <p:childTnLst>
                                    <p:animScale>
                                      <p:cBhvr>
                                        <p:cTn id="31" dur="2000" fill="hold"/>
                                        <p:tgtEl>
                                          <p:spTgt spid="3">
                                            <p:txEl>
                                              <p:pRg st="0" end="0"/>
                                            </p:txEl>
                                          </p:spTgt>
                                        </p:tgtEl>
                                      </p:cBhvr>
                                      <p:by x="150000" y="150000"/>
                                    </p:animScale>
                                  </p:childTnLst>
                                </p:cTn>
                              </p:par>
                            </p:childTnLst>
                          </p:cTn>
                        </p:par>
                      </p:childTnLst>
                    </p:cTn>
                  </p:par>
                  <p:par>
                    <p:cTn id="32" fill="hold">
                      <p:stCondLst>
                        <p:cond delay="indefinite"/>
                      </p:stCondLst>
                      <p:childTnLst>
                        <p:par>
                          <p:cTn id="33" fill="hold">
                            <p:stCondLst>
                              <p:cond delay="0"/>
                            </p:stCondLst>
                            <p:childTnLst>
                              <p:par>
                                <p:cTn id="34" presetID="6" presetClass="emph" presetSubtype="0" fill="hold" grpId="1" nodeType="clickEffect">
                                  <p:stCondLst>
                                    <p:cond delay="0"/>
                                  </p:stCondLst>
                                  <p:childTnLst>
                                    <p:animScale>
                                      <p:cBhvr>
                                        <p:cTn id="35" dur="2000" fill="hold"/>
                                        <p:tgtEl>
                                          <p:spTgt spid="3">
                                            <p:txEl>
                                              <p:pRg st="1" end="1"/>
                                            </p:txEl>
                                          </p:spTgt>
                                        </p:tgtEl>
                                      </p:cBhvr>
                                      <p:by x="150000" y="150000"/>
                                    </p:animScale>
                                  </p:childTnLst>
                                </p:cTn>
                              </p:par>
                            </p:childTnLst>
                          </p:cTn>
                        </p:par>
                      </p:childTnLst>
                    </p:cTn>
                  </p:par>
                  <p:par>
                    <p:cTn id="36" fill="hold">
                      <p:stCondLst>
                        <p:cond delay="indefinite"/>
                      </p:stCondLst>
                      <p:childTnLst>
                        <p:par>
                          <p:cTn id="37" fill="hold">
                            <p:stCondLst>
                              <p:cond delay="0"/>
                            </p:stCondLst>
                            <p:childTnLst>
                              <p:par>
                                <p:cTn id="38" presetID="24" presetClass="exit" presetSubtype="0" fill="hold" grpId="2" nodeType="clickEffect">
                                  <p:stCondLst>
                                    <p:cond delay="0"/>
                                  </p:stCondLst>
                                  <p:childTnLst>
                                    <p:anim to="" calcmode="lin" valueType="num">
                                      <p:cBhvr>
                                        <p:cTn id="39" dur="1"/>
                                        <p:tgtEl>
                                          <p:spTgt spid="3">
                                            <p:txEl>
                                              <p:pRg st="0" end="0"/>
                                            </p:txEl>
                                          </p:spTgt>
                                        </p:tgtEl>
                                        <p:attrNameLst>
                                          <p:attrName/>
                                        </p:attrNameLst>
                                      </p:cBhvr>
                                    </p:anim>
                                    <p:set>
                                      <p:cBhvr>
                                        <p:cTn id="40"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24" presetClass="exit" presetSubtype="0" fill="hold" grpId="2" nodeType="clickEffect">
                                  <p:stCondLst>
                                    <p:cond delay="0"/>
                                  </p:stCondLst>
                                  <p:childTnLst>
                                    <p:anim to="" calcmode="lin" valueType="num">
                                      <p:cBhvr>
                                        <p:cTn id="44" dur="1"/>
                                        <p:tgtEl>
                                          <p:spTgt spid="3">
                                            <p:txEl>
                                              <p:pRg st="1" end="1"/>
                                            </p:txEl>
                                          </p:spTgt>
                                        </p:tgtEl>
                                        <p:attrNameLst>
                                          <p:attrName/>
                                        </p:attrNameLst>
                                      </p:cBhvr>
                                    </p:anim>
                                    <p:set>
                                      <p:cBhvr>
                                        <p:cTn id="45"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4" presetClass="exit" presetSubtype="0" fill="hold" grpId="1" nodeType="clickEffect">
                                  <p:stCondLst>
                                    <p:cond delay="0"/>
                                  </p:stCondLst>
                                  <p:childTnLst>
                                    <p:anim to="" calcmode="lin" valueType="num">
                                      <p:cBhvr>
                                        <p:cTn id="49" dur="1"/>
                                        <p:tgtEl>
                                          <p:spTgt spid="2"/>
                                        </p:tgtEl>
                                        <p:attrNameLst>
                                          <p:attrName/>
                                        </p:attrNameLst>
                                      </p:cBhvr>
                                    </p:anim>
                                    <p:set>
                                      <p:cBhvr>
                                        <p:cTn id="50" dur="1" fill="hold">
                                          <p:stCondLst>
                                            <p:cond delay="0"/>
                                          </p:stCondLst>
                                        </p:cTn>
                                        <p:tgtEl>
                                          <p:spTgt spid="2"/>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6" presetClass="emph" presetSubtype="0" fill="hold" nodeType="clickEffect">
                                  <p:stCondLst>
                                    <p:cond delay="0"/>
                                  </p:stCondLst>
                                  <p:childTnLst>
                                    <p:animScale>
                                      <p:cBhvr>
                                        <p:cTn id="54" dur="2000" fill="hold"/>
                                        <p:tgtEl>
                                          <p:spTgt spid="5"/>
                                        </p:tgtEl>
                                      </p:cBhvr>
                                      <p:by x="150000" y="150000"/>
                                    </p:animScale>
                                  </p:childTnLst>
                                </p:cTn>
                              </p:par>
                            </p:childTnLst>
                          </p:cTn>
                        </p:par>
                      </p:childTnLst>
                    </p:cTn>
                  </p:par>
                  <p:par>
                    <p:cTn id="55" fill="hold">
                      <p:stCondLst>
                        <p:cond delay="indefinite"/>
                      </p:stCondLst>
                      <p:childTnLst>
                        <p:par>
                          <p:cTn id="56" fill="hold">
                            <p:stCondLst>
                              <p:cond delay="0"/>
                            </p:stCondLst>
                            <p:childTnLst>
                              <p:par>
                                <p:cTn id="57" presetID="24" presetClass="exit" presetSubtype="0" fill="hold" nodeType="clickEffect">
                                  <p:stCondLst>
                                    <p:cond delay="0"/>
                                  </p:stCondLst>
                                  <p:childTnLst>
                                    <p:anim to="" calcmode="lin" valueType="num">
                                      <p:cBhvr>
                                        <p:cTn id="58" dur="1"/>
                                        <p:tgtEl>
                                          <p:spTgt spid="5"/>
                                        </p:tgtEl>
                                        <p:attrNameLst>
                                          <p:attrName/>
                                        </p:attrNameLst>
                                      </p:cBhvr>
                                    </p:anim>
                                    <p:set>
                                      <p:cBhvr>
                                        <p:cTn id="59" dur="1" fill="hold">
                                          <p:stCondLst>
                                            <p:cond delay="0"/>
                                          </p:stCondLst>
                                        </p:cTn>
                                        <p:tgtEl>
                                          <p:spTgt spid="5"/>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6" presetClass="emph" presetSubtype="0" fill="hold" nodeType="clickEffect">
                                  <p:stCondLst>
                                    <p:cond delay="0"/>
                                  </p:stCondLst>
                                  <p:childTnLst>
                                    <p:animScale>
                                      <p:cBhvr>
                                        <p:cTn id="63" dur="2000" fill="hold"/>
                                        <p:tgtEl>
                                          <p:spTgt spid="4"/>
                                        </p:tgtEl>
                                      </p:cBhvr>
                                      <p:by x="150000" y="150000"/>
                                    </p:animScale>
                                  </p:childTnLst>
                                </p:cTn>
                              </p:par>
                            </p:childTnLst>
                          </p:cTn>
                        </p:par>
                      </p:childTnLst>
                    </p:cTn>
                  </p:par>
                  <p:par>
                    <p:cTn id="64" fill="hold">
                      <p:stCondLst>
                        <p:cond delay="indefinite"/>
                      </p:stCondLst>
                      <p:childTnLst>
                        <p:par>
                          <p:cTn id="65" fill="hold">
                            <p:stCondLst>
                              <p:cond delay="0"/>
                            </p:stCondLst>
                            <p:childTnLst>
                              <p:par>
                                <p:cTn id="66" presetID="24" presetClass="exit" presetSubtype="0" fill="hold" nodeType="clickEffect">
                                  <p:stCondLst>
                                    <p:cond delay="0"/>
                                  </p:stCondLst>
                                  <p:childTnLst>
                                    <p:anim to="" calcmode="lin" valueType="num">
                                      <p:cBhvr>
                                        <p:cTn id="67" dur="1"/>
                                        <p:tgtEl>
                                          <p:spTgt spid="4"/>
                                        </p:tgtEl>
                                        <p:attrNameLst>
                                          <p:attrName/>
                                        </p:attrNameLst>
                                      </p:cBhvr>
                                    </p:anim>
                                    <p:set>
                                      <p:cBhvr>
                                        <p:cTn id="6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P spid="3" grpId="2"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452877_sinij_goluboj_cvet_fon_more_stena_volna_1680x1050_www.Gde-Fon.com.jpg"/>
          <p:cNvPicPr>
            <a:picLocks noChangeAspect="1"/>
          </p:cNvPicPr>
          <p:nvPr/>
        </p:nvPicPr>
        <p:blipFill>
          <a:blip r:embed="rId2"/>
          <a:stretch>
            <a:fillRect/>
          </a:stretch>
        </p:blipFill>
        <p:spPr>
          <a:xfrm>
            <a:off x="0" y="0"/>
            <a:ext cx="9144000" cy="6858000"/>
          </a:xfrm>
          <a:prstGeom prst="rect">
            <a:avLst/>
          </a:prstGeom>
        </p:spPr>
      </p:pic>
      <p:sp>
        <p:nvSpPr>
          <p:cNvPr id="4" name="Titolo 1"/>
          <p:cNvSpPr>
            <a:spLocks noGrp="1"/>
          </p:cNvSpPr>
          <p:nvPr>
            <p:ph sz="quarter" idx="1"/>
          </p:nvPr>
        </p:nvSpPr>
        <p:spPr>
          <a:xfrm>
            <a:off x="428596" y="357166"/>
            <a:ext cx="8501122" cy="6500834"/>
          </a:xfrm>
        </p:spPr>
        <p:txBody>
          <a:bodyPr>
            <a:normAutofit fontScale="25000" lnSpcReduction="20000"/>
          </a:bodyPr>
          <a:lstStyle/>
          <a:p>
            <a:r>
              <a:rPr lang="it-IT" sz="6400" dirty="0" smtClean="0">
                <a:latin typeface="Comic Sans MS" pitchFamily="66" charset="0"/>
              </a:rPr>
              <a:t>Le Teatro San Carlo, </a:t>
            </a:r>
            <a:r>
              <a:rPr lang="it-IT" sz="6400" dirty="0" err="1" smtClean="0">
                <a:latin typeface="Comic Sans MS" pitchFamily="66" charset="0"/>
              </a:rPr>
              <a:t>ou</a:t>
            </a:r>
            <a:r>
              <a:rPr lang="it-IT" sz="6400" dirty="0" smtClean="0">
                <a:latin typeface="Comic Sans MS" pitchFamily="66" charset="0"/>
              </a:rPr>
              <a:t> </a:t>
            </a:r>
            <a:r>
              <a:rPr lang="it-IT" sz="6400" dirty="0" err="1" smtClean="0">
                <a:latin typeface="Comic Sans MS" pitchFamily="66" charset="0"/>
              </a:rPr>
              <a:t>encore</a:t>
            </a:r>
            <a:r>
              <a:rPr lang="it-IT" sz="6400" dirty="0" smtClean="0">
                <a:latin typeface="Comic Sans MS" pitchFamily="66" charset="0"/>
              </a:rPr>
              <a:t> Teatro di San Carlo, </a:t>
            </a:r>
            <a:r>
              <a:rPr lang="it-IT" sz="6400" dirty="0" err="1" smtClean="0">
                <a:latin typeface="Comic Sans MS" pitchFamily="66" charset="0"/>
              </a:rPr>
              <a:t>Real</a:t>
            </a:r>
            <a:r>
              <a:rPr lang="it-IT" sz="6400" dirty="0" smtClean="0">
                <a:latin typeface="Comic Sans MS" pitchFamily="66" charset="0"/>
              </a:rPr>
              <a:t> Teatro di San Carlo, </a:t>
            </a:r>
            <a:r>
              <a:rPr lang="it-IT" sz="6400" dirty="0" err="1" smtClean="0">
                <a:latin typeface="Comic Sans MS" pitchFamily="66" charset="0"/>
              </a:rPr>
              <a:t>édifié</a:t>
            </a:r>
            <a:r>
              <a:rPr lang="it-IT" sz="6400" dirty="0" smtClean="0">
                <a:latin typeface="Comic Sans MS" pitchFamily="66" charset="0"/>
              </a:rPr>
              <a:t> le 4 novembre 1737, est l'opéra de </a:t>
            </a:r>
            <a:r>
              <a:rPr lang="it-IT" sz="6400" dirty="0" err="1" smtClean="0">
                <a:latin typeface="Comic Sans MS" pitchFamily="66" charset="0"/>
              </a:rPr>
              <a:t>Naples</a:t>
            </a:r>
            <a:r>
              <a:rPr lang="it-IT" sz="6400" dirty="0" smtClean="0">
                <a:latin typeface="Comic Sans MS" pitchFamily="66" charset="0"/>
              </a:rPr>
              <a:t>.</a:t>
            </a:r>
          </a:p>
          <a:p>
            <a:r>
              <a:rPr lang="it-IT" sz="6400" dirty="0" smtClean="0">
                <a:latin typeface="Comic Sans MS" pitchFamily="66" charset="0"/>
              </a:rPr>
              <a:t>C'est le </a:t>
            </a:r>
            <a:r>
              <a:rPr lang="it-IT" sz="6400" dirty="0" err="1" smtClean="0">
                <a:latin typeface="Comic Sans MS" pitchFamily="66" charset="0"/>
              </a:rPr>
              <a:t>théâtre</a:t>
            </a:r>
            <a:r>
              <a:rPr lang="it-IT" sz="6400" dirty="0" smtClean="0">
                <a:latin typeface="Comic Sans MS" pitchFamily="66" charset="0"/>
              </a:rPr>
              <a:t> le plus </a:t>
            </a:r>
            <a:r>
              <a:rPr lang="it-IT" sz="6400" dirty="0" err="1" smtClean="0">
                <a:latin typeface="Comic Sans MS" pitchFamily="66" charset="0"/>
              </a:rPr>
              <a:t>important</a:t>
            </a:r>
            <a:r>
              <a:rPr lang="it-IT" sz="6400" dirty="0" smtClean="0">
                <a:latin typeface="Comic Sans MS" pitchFamily="66" charset="0"/>
              </a:rPr>
              <a:t> de la ville de </a:t>
            </a:r>
            <a:r>
              <a:rPr lang="it-IT" sz="6400" dirty="0" err="1" smtClean="0">
                <a:latin typeface="Comic Sans MS" pitchFamily="66" charset="0"/>
              </a:rPr>
              <a:t>Naples</a:t>
            </a:r>
            <a:r>
              <a:rPr lang="it-IT" sz="6400" dirty="0" smtClean="0">
                <a:latin typeface="Comic Sans MS" pitchFamily="66" charset="0"/>
              </a:rPr>
              <a:t>, l'un </a:t>
            </a:r>
            <a:r>
              <a:rPr lang="it-IT" sz="6400" dirty="0" err="1" smtClean="0">
                <a:latin typeface="Comic Sans MS" pitchFamily="66" charset="0"/>
              </a:rPr>
              <a:t>des</a:t>
            </a:r>
            <a:r>
              <a:rPr lang="it-IT" sz="6400" dirty="0" smtClean="0">
                <a:latin typeface="Comic Sans MS" pitchFamily="66" charset="0"/>
              </a:rPr>
              <a:t> plus </a:t>
            </a:r>
            <a:r>
              <a:rPr lang="it-IT" sz="6400" dirty="0" err="1" smtClean="0">
                <a:latin typeface="Comic Sans MS" pitchFamily="66" charset="0"/>
              </a:rPr>
              <a:t>célèbres</a:t>
            </a:r>
            <a:r>
              <a:rPr lang="it-IT" sz="6400" dirty="0" smtClean="0">
                <a:latin typeface="Comic Sans MS" pitchFamily="66" charset="0"/>
              </a:rPr>
              <a:t> </a:t>
            </a:r>
            <a:r>
              <a:rPr lang="it-IT" sz="6400" dirty="0" err="1" smtClean="0">
                <a:latin typeface="Comic Sans MS" pitchFamily="66" charset="0"/>
              </a:rPr>
              <a:t>au</a:t>
            </a:r>
            <a:r>
              <a:rPr lang="it-IT" sz="6400" dirty="0" smtClean="0">
                <a:latin typeface="Comic Sans MS" pitchFamily="66" charset="0"/>
              </a:rPr>
              <a:t> monde </a:t>
            </a:r>
            <a:r>
              <a:rPr lang="it-IT" sz="6400" dirty="0" err="1" smtClean="0">
                <a:latin typeface="Comic Sans MS" pitchFamily="66" charset="0"/>
              </a:rPr>
              <a:t>et</a:t>
            </a:r>
            <a:r>
              <a:rPr lang="it-IT" sz="6400" dirty="0" smtClean="0">
                <a:latin typeface="Comic Sans MS" pitchFamily="66" charset="0"/>
              </a:rPr>
              <a:t> l'un </a:t>
            </a:r>
            <a:r>
              <a:rPr lang="it-IT" sz="6400" dirty="0" err="1" smtClean="0">
                <a:latin typeface="Comic Sans MS" pitchFamily="66" charset="0"/>
              </a:rPr>
              <a:t>des</a:t>
            </a:r>
            <a:r>
              <a:rPr lang="it-IT" sz="6400" dirty="0" smtClean="0">
                <a:latin typeface="Comic Sans MS" pitchFamily="66" charset="0"/>
              </a:rPr>
              <a:t> plus </a:t>
            </a:r>
            <a:r>
              <a:rPr lang="it-IT" sz="6400" dirty="0" err="1" smtClean="0">
                <a:latin typeface="Comic Sans MS" pitchFamily="66" charset="0"/>
              </a:rPr>
              <a:t>anciens</a:t>
            </a:r>
            <a:r>
              <a:rPr lang="it-IT" sz="6400" dirty="0" smtClean="0">
                <a:latin typeface="Comic Sans MS" pitchFamily="66" charset="0"/>
              </a:rPr>
              <a:t> </a:t>
            </a:r>
            <a:r>
              <a:rPr lang="it-IT" sz="6400" dirty="0" err="1" smtClean="0">
                <a:latin typeface="Comic Sans MS" pitchFamily="66" charset="0"/>
              </a:rPr>
              <a:t>théâtres</a:t>
            </a:r>
            <a:r>
              <a:rPr lang="it-IT" sz="6400" dirty="0" smtClean="0">
                <a:latin typeface="Comic Sans MS" pitchFamily="66" charset="0"/>
              </a:rPr>
              <a:t> </a:t>
            </a:r>
            <a:r>
              <a:rPr lang="it-IT" sz="6400" dirty="0" err="1" smtClean="0">
                <a:latin typeface="Comic Sans MS" pitchFamily="66" charset="0"/>
              </a:rPr>
              <a:t>lyriques</a:t>
            </a:r>
            <a:r>
              <a:rPr lang="it-IT" sz="6400" dirty="0" smtClean="0">
                <a:latin typeface="Comic Sans MS" pitchFamily="66" charset="0"/>
              </a:rPr>
              <a:t> d'</a:t>
            </a:r>
            <a:r>
              <a:rPr lang="it-IT" sz="6400" dirty="0" err="1" smtClean="0">
                <a:latin typeface="Comic Sans MS" pitchFamily="66" charset="0"/>
              </a:rPr>
              <a:t>Europe</a:t>
            </a:r>
            <a:r>
              <a:rPr lang="it-IT" sz="6400" dirty="0" smtClean="0">
                <a:latin typeface="Comic Sans MS" pitchFamily="66" charset="0"/>
              </a:rPr>
              <a:t> </a:t>
            </a:r>
            <a:r>
              <a:rPr lang="it-IT" sz="6400" dirty="0" err="1" smtClean="0">
                <a:latin typeface="Comic Sans MS" pitchFamily="66" charset="0"/>
              </a:rPr>
              <a:t>subsistant</a:t>
            </a:r>
            <a:r>
              <a:rPr lang="it-IT" sz="6400" dirty="0" smtClean="0">
                <a:latin typeface="Comic Sans MS" pitchFamily="66" charset="0"/>
              </a:rPr>
              <a:t> </a:t>
            </a:r>
            <a:r>
              <a:rPr lang="it-IT" sz="6400" dirty="0" err="1" smtClean="0">
                <a:latin typeface="Comic Sans MS" pitchFamily="66" charset="0"/>
              </a:rPr>
              <a:t>aujourd</a:t>
            </a:r>
            <a:r>
              <a:rPr lang="it-IT" sz="6400" dirty="0" smtClean="0">
                <a:latin typeface="Comic Sans MS" pitchFamily="66" charset="0"/>
              </a:rPr>
              <a:t>'</a:t>
            </a:r>
            <a:r>
              <a:rPr lang="it-IT" sz="6400" dirty="0" err="1" smtClean="0">
                <a:latin typeface="Comic Sans MS" pitchFamily="66" charset="0"/>
              </a:rPr>
              <a:t>hui</a:t>
            </a:r>
            <a:r>
              <a:rPr lang="it-IT" sz="6400" dirty="0" smtClean="0">
                <a:latin typeface="Comic Sans MS" pitchFamily="66" charset="0"/>
              </a:rPr>
              <a:t>, </a:t>
            </a:r>
            <a:r>
              <a:rPr lang="it-IT" sz="6400" dirty="0" err="1" smtClean="0">
                <a:latin typeface="Comic Sans MS" pitchFamily="66" charset="0"/>
              </a:rPr>
              <a:t>après</a:t>
            </a:r>
            <a:r>
              <a:rPr lang="it-IT" sz="6400" dirty="0" smtClean="0">
                <a:latin typeface="Comic Sans MS" pitchFamily="66" charset="0"/>
              </a:rPr>
              <a:t> le </a:t>
            </a:r>
            <a:r>
              <a:rPr lang="it-IT" sz="6400" dirty="0" err="1" smtClean="0">
                <a:latin typeface="Comic Sans MS" pitchFamily="66" charset="0"/>
              </a:rPr>
              <a:t>théâtre</a:t>
            </a:r>
            <a:r>
              <a:rPr lang="it-IT" sz="6400" dirty="0" smtClean="0">
                <a:latin typeface="Comic Sans MS" pitchFamily="66" charset="0"/>
              </a:rPr>
              <a:t> </a:t>
            </a:r>
            <a:r>
              <a:rPr lang="it-IT" sz="6400" dirty="0" err="1" smtClean="0">
                <a:latin typeface="Comic Sans MS" pitchFamily="66" charset="0"/>
              </a:rPr>
              <a:t>Malibran</a:t>
            </a:r>
            <a:r>
              <a:rPr lang="it-IT" sz="6400" dirty="0" smtClean="0">
                <a:latin typeface="Comic Sans MS" pitchFamily="66" charset="0"/>
              </a:rPr>
              <a:t> de </a:t>
            </a:r>
            <a:r>
              <a:rPr lang="it-IT" sz="6400" dirty="0" err="1" smtClean="0">
                <a:latin typeface="Comic Sans MS" pitchFamily="66" charset="0"/>
              </a:rPr>
              <a:t>Venise</a:t>
            </a:r>
            <a:r>
              <a:rPr lang="it-IT" sz="6400" dirty="0" smtClean="0">
                <a:latin typeface="Comic Sans MS" pitchFamily="66" charset="0"/>
              </a:rPr>
              <a:t> </a:t>
            </a:r>
            <a:r>
              <a:rPr lang="it-IT" sz="6400" dirty="0" err="1" smtClean="0">
                <a:latin typeface="Comic Sans MS" pitchFamily="66" charset="0"/>
              </a:rPr>
              <a:t>et</a:t>
            </a:r>
            <a:r>
              <a:rPr lang="it-IT" sz="6400" dirty="0" smtClean="0">
                <a:latin typeface="Comic Sans MS" pitchFamily="66" charset="0"/>
              </a:rPr>
              <a:t> le </a:t>
            </a:r>
            <a:r>
              <a:rPr lang="it-IT" sz="6400" dirty="0" err="1" smtClean="0">
                <a:latin typeface="Comic Sans MS" pitchFamily="66" charset="0"/>
              </a:rPr>
              <a:t>théâtre</a:t>
            </a:r>
            <a:r>
              <a:rPr lang="it-IT" sz="6400" dirty="0" smtClean="0">
                <a:latin typeface="Comic Sans MS" pitchFamily="66" charset="0"/>
              </a:rPr>
              <a:t> </a:t>
            </a:r>
            <a:r>
              <a:rPr lang="it-IT" sz="6400" dirty="0" err="1" smtClean="0">
                <a:latin typeface="Comic Sans MS" pitchFamily="66" charset="0"/>
              </a:rPr>
              <a:t>Manoel</a:t>
            </a:r>
            <a:r>
              <a:rPr lang="it-IT" sz="6400" dirty="0" smtClean="0">
                <a:latin typeface="Comic Sans MS" pitchFamily="66" charset="0"/>
              </a:rPr>
              <a:t> de La Vallette. </a:t>
            </a:r>
            <a:r>
              <a:rPr lang="en-US" sz="6400" dirty="0" smtClean="0">
                <a:latin typeface="Comic Sans MS" pitchFamily="66" charset="0"/>
              </a:rPr>
              <a:t>Il </a:t>
            </a:r>
            <a:r>
              <a:rPr lang="en-US" sz="6400" dirty="0" err="1" smtClean="0">
                <a:latin typeface="Comic Sans MS" pitchFamily="66" charset="0"/>
              </a:rPr>
              <a:t>peut</a:t>
            </a:r>
            <a:r>
              <a:rPr lang="en-US" sz="6400" dirty="0" smtClean="0">
                <a:latin typeface="Comic Sans MS" pitchFamily="66" charset="0"/>
              </a:rPr>
              <a:t> </a:t>
            </a:r>
            <a:r>
              <a:rPr lang="en-US" sz="6400" dirty="0" err="1" smtClean="0">
                <a:latin typeface="Comic Sans MS" pitchFamily="66" charset="0"/>
              </a:rPr>
              <a:t>accueillir</a:t>
            </a:r>
            <a:r>
              <a:rPr lang="en-US" sz="6400" dirty="0" smtClean="0">
                <a:latin typeface="Comic Sans MS" pitchFamily="66" charset="0"/>
              </a:rPr>
              <a:t> 1386 </a:t>
            </a:r>
            <a:r>
              <a:rPr lang="en-US" sz="6400" dirty="0" err="1" smtClean="0">
                <a:latin typeface="Comic Sans MS" pitchFamily="66" charset="0"/>
              </a:rPr>
              <a:t>spectateurs</a:t>
            </a:r>
            <a:r>
              <a:rPr lang="en-US" sz="6400" dirty="0" smtClean="0">
                <a:latin typeface="Comic Sans MS" pitchFamily="66" charset="0"/>
              </a:rPr>
              <a:t> et </a:t>
            </a:r>
            <a:r>
              <a:rPr lang="en-US" sz="6400" dirty="0" err="1" smtClean="0">
                <a:latin typeface="Comic Sans MS" pitchFamily="66" charset="0"/>
              </a:rPr>
              <a:t>compte</a:t>
            </a:r>
            <a:r>
              <a:rPr lang="en-US" sz="6400" dirty="0" smtClean="0">
                <a:latin typeface="Comic Sans MS" pitchFamily="66" charset="0"/>
              </a:rPr>
              <a:t> six </a:t>
            </a:r>
            <a:r>
              <a:rPr lang="en-US" sz="6400" dirty="0" err="1" smtClean="0">
                <a:latin typeface="Comic Sans MS" pitchFamily="66" charset="0"/>
              </a:rPr>
              <a:t>étages</a:t>
            </a:r>
            <a:r>
              <a:rPr lang="en-US" sz="6400" dirty="0" smtClean="0">
                <a:latin typeface="Comic Sans MS" pitchFamily="66" charset="0"/>
              </a:rPr>
              <a:t> de loges </a:t>
            </a:r>
            <a:r>
              <a:rPr lang="en-US" sz="6400" dirty="0" err="1" smtClean="0">
                <a:latin typeface="Comic Sans MS" pitchFamily="66" charset="0"/>
              </a:rPr>
              <a:t>disposés</a:t>
            </a:r>
            <a:r>
              <a:rPr lang="en-US" sz="6400" dirty="0" smtClean="0">
                <a:latin typeface="Comic Sans MS" pitchFamily="66" charset="0"/>
              </a:rPr>
              <a:t> en </a:t>
            </a:r>
            <a:r>
              <a:rPr lang="en-US" sz="6400" dirty="0" err="1" smtClean="0">
                <a:latin typeface="Comic Sans MS" pitchFamily="66" charset="0"/>
              </a:rPr>
              <a:t>fer</a:t>
            </a:r>
            <a:r>
              <a:rPr lang="en-US" sz="6400" dirty="0" smtClean="0">
                <a:latin typeface="Comic Sans MS" pitchFamily="66" charset="0"/>
              </a:rPr>
              <a:t> à cheval, </a:t>
            </a:r>
            <a:r>
              <a:rPr lang="en-US" sz="6400" dirty="0" err="1" smtClean="0">
                <a:latin typeface="Comic Sans MS" pitchFamily="66" charset="0"/>
              </a:rPr>
              <a:t>une</a:t>
            </a:r>
            <a:r>
              <a:rPr lang="en-US" sz="6400" dirty="0" smtClean="0">
                <a:latin typeface="Comic Sans MS" pitchFamily="66" charset="0"/>
              </a:rPr>
              <a:t> </a:t>
            </a:r>
            <a:r>
              <a:rPr lang="en-US" sz="6400" dirty="0" err="1" smtClean="0">
                <a:latin typeface="Comic Sans MS" pitchFamily="66" charset="0"/>
              </a:rPr>
              <a:t>vaste</a:t>
            </a:r>
            <a:r>
              <a:rPr lang="en-US" sz="6400" dirty="0" smtClean="0">
                <a:latin typeface="Comic Sans MS" pitchFamily="66" charset="0"/>
              </a:rPr>
              <a:t> loge </a:t>
            </a:r>
            <a:r>
              <a:rPr lang="en-US" sz="6400" dirty="0" err="1" smtClean="0">
                <a:latin typeface="Comic Sans MS" pitchFamily="66" charset="0"/>
              </a:rPr>
              <a:t>royale</a:t>
            </a:r>
            <a:r>
              <a:rPr lang="en-US" sz="6400" dirty="0" smtClean="0">
                <a:latin typeface="Comic Sans MS" pitchFamily="66" charset="0"/>
              </a:rPr>
              <a:t> et un parterre long </a:t>
            </a:r>
            <a:r>
              <a:rPr lang="en-US" sz="6400" dirty="0" err="1" smtClean="0">
                <a:latin typeface="Comic Sans MS" pitchFamily="66" charset="0"/>
              </a:rPr>
              <a:t>d'environ</a:t>
            </a:r>
            <a:r>
              <a:rPr lang="en-US" sz="6400" dirty="0" smtClean="0">
                <a:latin typeface="Comic Sans MS" pitchFamily="66" charset="0"/>
              </a:rPr>
              <a:t> </a:t>
            </a:r>
            <a:r>
              <a:rPr lang="en-US" sz="6400" dirty="0" err="1" smtClean="0">
                <a:latin typeface="Comic Sans MS" pitchFamily="66" charset="0"/>
              </a:rPr>
              <a:t>trente</a:t>
            </a:r>
            <a:r>
              <a:rPr lang="en-US" sz="6400" dirty="0" smtClean="0">
                <a:latin typeface="Comic Sans MS" pitchFamily="66" charset="0"/>
              </a:rPr>
              <a:t> </a:t>
            </a:r>
            <a:r>
              <a:rPr lang="en-US" sz="6400" dirty="0" err="1" smtClean="0">
                <a:latin typeface="Comic Sans MS" pitchFamily="66" charset="0"/>
              </a:rPr>
              <a:t>cinq</a:t>
            </a:r>
            <a:r>
              <a:rPr lang="en-US" sz="6400" dirty="0" smtClean="0">
                <a:latin typeface="Comic Sans MS" pitchFamily="66" charset="0"/>
              </a:rPr>
              <a:t> </a:t>
            </a:r>
            <a:r>
              <a:rPr lang="en-US" sz="6400" dirty="0" err="1" smtClean="0">
                <a:latin typeface="Comic Sans MS" pitchFamily="66" charset="0"/>
              </a:rPr>
              <a:t>mètres</a:t>
            </a:r>
            <a:r>
              <a:rPr lang="en-US" sz="6400" dirty="0" smtClean="0">
                <a:latin typeface="Comic Sans MS" pitchFamily="66" charset="0"/>
              </a:rPr>
              <a:t>.</a:t>
            </a:r>
            <a:endParaRPr lang="it-IT" sz="6400" dirty="0" smtClean="0">
              <a:latin typeface="Comic Sans MS" pitchFamily="66" charset="0"/>
            </a:endParaRPr>
          </a:p>
          <a:p>
            <a:r>
              <a:rPr lang="it-IT" sz="6400" dirty="0" smtClean="0">
                <a:latin typeface="Comic Sans MS" pitchFamily="66" charset="0"/>
              </a:rPr>
              <a:t>Le </a:t>
            </a:r>
            <a:r>
              <a:rPr lang="it-IT" sz="6400" dirty="0" err="1" smtClean="0">
                <a:latin typeface="Comic Sans MS" pitchFamily="66" charset="0"/>
              </a:rPr>
              <a:t>théâtre</a:t>
            </a:r>
            <a:r>
              <a:rPr lang="it-IT" sz="6400" dirty="0" smtClean="0">
                <a:latin typeface="Comic Sans MS" pitchFamily="66" charset="0"/>
              </a:rPr>
              <a:t> San Carlo de </a:t>
            </a:r>
            <a:r>
              <a:rPr lang="it-IT" sz="6400" dirty="0" err="1" smtClean="0">
                <a:latin typeface="Comic Sans MS" pitchFamily="66" charset="0"/>
              </a:rPr>
              <a:t>Naples</a:t>
            </a:r>
            <a:r>
              <a:rPr lang="it-IT" sz="6400" dirty="0" smtClean="0">
                <a:latin typeface="Comic Sans MS" pitchFamily="66" charset="0"/>
              </a:rPr>
              <a:t> </a:t>
            </a:r>
            <a:r>
              <a:rPr lang="it-IT" sz="6400" dirty="0" err="1" smtClean="0">
                <a:latin typeface="Comic Sans MS" pitchFamily="66" charset="0"/>
              </a:rPr>
              <a:t>fut</a:t>
            </a:r>
            <a:r>
              <a:rPr lang="it-IT" sz="6400" dirty="0" smtClean="0">
                <a:latin typeface="Comic Sans MS" pitchFamily="66" charset="0"/>
              </a:rPr>
              <a:t> </a:t>
            </a:r>
            <a:r>
              <a:rPr lang="it-IT" sz="6400" dirty="0" err="1" smtClean="0">
                <a:latin typeface="Comic Sans MS" pitchFamily="66" charset="0"/>
              </a:rPr>
              <a:t>édifié</a:t>
            </a:r>
            <a:r>
              <a:rPr lang="it-IT" sz="6400" dirty="0" smtClean="0">
                <a:latin typeface="Comic Sans MS" pitchFamily="66" charset="0"/>
              </a:rPr>
              <a:t> à l'</a:t>
            </a:r>
            <a:r>
              <a:rPr lang="it-IT" sz="6400" dirty="0" err="1" smtClean="0">
                <a:latin typeface="Comic Sans MS" pitchFamily="66" charset="0"/>
              </a:rPr>
              <a:t>instigation</a:t>
            </a:r>
            <a:r>
              <a:rPr lang="it-IT" sz="6400" dirty="0" smtClean="0">
                <a:latin typeface="Comic Sans MS" pitchFamily="66" charset="0"/>
              </a:rPr>
              <a:t> de Charles de Bourbon </a:t>
            </a:r>
            <a:r>
              <a:rPr lang="it-IT" sz="6400" dirty="0" err="1" smtClean="0">
                <a:latin typeface="Comic Sans MS" pitchFamily="66" charset="0"/>
              </a:rPr>
              <a:t>sur</a:t>
            </a:r>
            <a:r>
              <a:rPr lang="it-IT" sz="6400" dirty="0" smtClean="0">
                <a:latin typeface="Comic Sans MS" pitchFamily="66" charset="0"/>
              </a:rPr>
              <a:t> un </a:t>
            </a:r>
            <a:r>
              <a:rPr lang="it-IT" sz="6400" dirty="0" err="1" smtClean="0">
                <a:latin typeface="Comic Sans MS" pitchFamily="66" charset="0"/>
              </a:rPr>
              <a:t>projet</a:t>
            </a:r>
            <a:r>
              <a:rPr lang="it-IT" sz="6400" dirty="0" smtClean="0">
                <a:latin typeface="Comic Sans MS" pitchFamily="66" charset="0"/>
              </a:rPr>
              <a:t> de Giovanni Antonio </a:t>
            </a:r>
            <a:r>
              <a:rPr lang="it-IT" sz="6400" dirty="0" err="1" smtClean="0">
                <a:latin typeface="Comic Sans MS" pitchFamily="66" charset="0"/>
              </a:rPr>
              <a:t>Medrano</a:t>
            </a:r>
            <a:r>
              <a:rPr lang="it-IT" sz="6400" dirty="0" smtClean="0">
                <a:latin typeface="Comic Sans MS" pitchFamily="66" charset="0"/>
              </a:rPr>
              <a:t> </a:t>
            </a:r>
            <a:r>
              <a:rPr lang="it-IT" sz="6400" dirty="0" err="1" smtClean="0">
                <a:latin typeface="Comic Sans MS" pitchFamily="66" charset="0"/>
              </a:rPr>
              <a:t>et</a:t>
            </a:r>
            <a:r>
              <a:rPr lang="it-IT" sz="6400" dirty="0" smtClean="0">
                <a:latin typeface="Comic Sans MS" pitchFamily="66" charset="0"/>
              </a:rPr>
              <a:t> </a:t>
            </a:r>
            <a:r>
              <a:rPr lang="it-IT" sz="6400" dirty="0" err="1" smtClean="0">
                <a:latin typeface="Comic Sans MS" pitchFamily="66" charset="0"/>
              </a:rPr>
              <a:t>inauguré</a:t>
            </a:r>
            <a:r>
              <a:rPr lang="it-IT" sz="6400" dirty="0" smtClean="0">
                <a:latin typeface="Comic Sans MS" pitchFamily="66" charset="0"/>
              </a:rPr>
              <a:t> le 4 novembre 1737 </a:t>
            </a:r>
            <a:r>
              <a:rPr lang="it-IT" sz="6400" dirty="0" err="1" smtClean="0">
                <a:latin typeface="Comic Sans MS" pitchFamily="66" charset="0"/>
              </a:rPr>
              <a:t>avec</a:t>
            </a:r>
            <a:r>
              <a:rPr lang="it-IT" sz="6400" dirty="0" smtClean="0">
                <a:latin typeface="Comic Sans MS" pitchFamily="66" charset="0"/>
              </a:rPr>
              <a:t> l'opéra </a:t>
            </a:r>
            <a:r>
              <a:rPr lang="it-IT" sz="6400" i="1" dirty="0" smtClean="0">
                <a:latin typeface="Comic Sans MS" pitchFamily="66" charset="0"/>
              </a:rPr>
              <a:t>Achille in </a:t>
            </a:r>
            <a:r>
              <a:rPr lang="it-IT" sz="6400" i="1" dirty="0" err="1" smtClean="0">
                <a:latin typeface="Comic Sans MS" pitchFamily="66" charset="0"/>
              </a:rPr>
              <a:t>Sciro</a:t>
            </a:r>
            <a:r>
              <a:rPr lang="it-IT" sz="6400" dirty="0" smtClean="0">
                <a:latin typeface="Comic Sans MS" pitchFamily="66" charset="0"/>
              </a:rPr>
              <a:t> de Domenico </a:t>
            </a:r>
            <a:r>
              <a:rPr lang="it-IT" sz="6400" dirty="0" err="1" smtClean="0">
                <a:latin typeface="Comic Sans MS" pitchFamily="66" charset="0"/>
              </a:rPr>
              <a:t>Sarro</a:t>
            </a:r>
            <a:r>
              <a:rPr lang="it-IT" sz="6400" dirty="0" smtClean="0">
                <a:latin typeface="Comic Sans MS" pitchFamily="66" charset="0"/>
              </a:rPr>
              <a:t> (</a:t>
            </a:r>
            <a:r>
              <a:rPr lang="it-IT" sz="6400" dirty="0" err="1" smtClean="0">
                <a:latin typeface="Comic Sans MS" pitchFamily="66" charset="0"/>
              </a:rPr>
              <a:t>livret</a:t>
            </a:r>
            <a:r>
              <a:rPr lang="it-IT" sz="6400" dirty="0" smtClean="0">
                <a:latin typeface="Comic Sans MS" pitchFamily="66" charset="0"/>
              </a:rPr>
              <a:t> de Pietro </a:t>
            </a:r>
            <a:r>
              <a:rPr lang="it-IT" sz="6400" dirty="0" err="1" smtClean="0">
                <a:latin typeface="Comic Sans MS" pitchFamily="66" charset="0"/>
              </a:rPr>
              <a:t>Metastasio</a:t>
            </a:r>
            <a:r>
              <a:rPr lang="it-IT" sz="6400" dirty="0" smtClean="0">
                <a:latin typeface="Comic Sans MS" pitchFamily="66" charset="0"/>
              </a:rPr>
              <a:t>). Le San Carlo a </a:t>
            </a:r>
            <a:r>
              <a:rPr lang="it-IT" sz="6400" dirty="0" err="1" smtClean="0">
                <a:latin typeface="Comic Sans MS" pitchFamily="66" charset="0"/>
              </a:rPr>
              <a:t>succédé</a:t>
            </a:r>
            <a:r>
              <a:rPr lang="it-IT" sz="6400" dirty="0" smtClean="0">
                <a:latin typeface="Comic Sans MS" pitchFamily="66" charset="0"/>
              </a:rPr>
              <a:t> </a:t>
            </a:r>
            <a:r>
              <a:rPr lang="it-IT" sz="6400" dirty="0" err="1" smtClean="0">
                <a:latin typeface="Comic Sans MS" pitchFamily="66" charset="0"/>
              </a:rPr>
              <a:t>au</a:t>
            </a:r>
            <a:r>
              <a:rPr lang="it-IT" sz="6400" dirty="0" smtClean="0">
                <a:latin typeface="Comic Sans MS" pitchFamily="66" charset="0"/>
              </a:rPr>
              <a:t> Teatro San Bartolomeo, qui a </a:t>
            </a:r>
            <a:r>
              <a:rPr lang="it-IT" sz="6400" dirty="0" err="1" smtClean="0">
                <a:latin typeface="Comic Sans MS" pitchFamily="66" charset="0"/>
              </a:rPr>
              <a:t>été</a:t>
            </a:r>
            <a:r>
              <a:rPr lang="it-IT" sz="6400" dirty="0" smtClean="0">
                <a:latin typeface="Comic Sans MS" pitchFamily="66" charset="0"/>
              </a:rPr>
              <a:t> </a:t>
            </a:r>
            <a:r>
              <a:rPr lang="it-IT" sz="6400" dirty="0" err="1" smtClean="0">
                <a:latin typeface="Comic Sans MS" pitchFamily="66" charset="0"/>
              </a:rPr>
              <a:t>transformé</a:t>
            </a:r>
            <a:r>
              <a:rPr lang="it-IT" sz="6400" dirty="0" smtClean="0">
                <a:latin typeface="Comic Sans MS" pitchFamily="66" charset="0"/>
              </a:rPr>
              <a:t> en </a:t>
            </a:r>
            <a:r>
              <a:rPr lang="it-IT" sz="6400" dirty="0" err="1" smtClean="0">
                <a:latin typeface="Comic Sans MS" pitchFamily="66" charset="0"/>
              </a:rPr>
              <a:t>église</a:t>
            </a:r>
            <a:r>
              <a:rPr lang="it-IT" sz="6400" dirty="0" smtClean="0">
                <a:latin typeface="Comic Sans MS" pitchFamily="66" charset="0"/>
              </a:rPr>
              <a:t>. En 1767, Ferdinando Fuga </a:t>
            </a:r>
            <a:r>
              <a:rPr lang="it-IT" sz="6400" dirty="0" err="1" smtClean="0">
                <a:latin typeface="Comic Sans MS" pitchFamily="66" charset="0"/>
              </a:rPr>
              <a:t>réalise</a:t>
            </a:r>
            <a:r>
              <a:rPr lang="it-IT" sz="6400" dirty="0" smtClean="0">
                <a:latin typeface="Comic Sans MS" pitchFamily="66" charset="0"/>
              </a:rPr>
              <a:t> </a:t>
            </a:r>
            <a:r>
              <a:rPr lang="it-IT" sz="6400" dirty="0" err="1" smtClean="0">
                <a:latin typeface="Comic Sans MS" pitchFamily="66" charset="0"/>
              </a:rPr>
              <a:t>des</a:t>
            </a:r>
            <a:r>
              <a:rPr lang="it-IT" sz="6400" dirty="0" smtClean="0">
                <a:latin typeface="Comic Sans MS" pitchFamily="66" charset="0"/>
              </a:rPr>
              <a:t> </a:t>
            </a:r>
            <a:r>
              <a:rPr lang="it-IT" sz="6400" dirty="0" err="1" smtClean="0">
                <a:latin typeface="Comic Sans MS" pitchFamily="66" charset="0"/>
              </a:rPr>
              <a:t>travaux</a:t>
            </a:r>
            <a:r>
              <a:rPr lang="it-IT" sz="6400" dirty="0" smtClean="0">
                <a:latin typeface="Comic Sans MS" pitchFamily="66" charset="0"/>
              </a:rPr>
              <a:t> de </a:t>
            </a:r>
            <a:r>
              <a:rPr lang="it-IT" sz="6400" dirty="0" err="1" smtClean="0">
                <a:latin typeface="Comic Sans MS" pitchFamily="66" charset="0"/>
              </a:rPr>
              <a:t>rénovation</a:t>
            </a:r>
            <a:r>
              <a:rPr lang="it-IT" sz="6400" dirty="0" smtClean="0">
                <a:latin typeface="Comic Sans MS" pitchFamily="66" charset="0"/>
              </a:rPr>
              <a:t> à l'</a:t>
            </a:r>
            <a:r>
              <a:rPr lang="it-IT" sz="6400" dirty="0" err="1" smtClean="0">
                <a:latin typeface="Comic Sans MS" pitchFamily="66" charset="0"/>
              </a:rPr>
              <a:t>occasion</a:t>
            </a:r>
            <a:r>
              <a:rPr lang="it-IT" sz="6400" dirty="0" smtClean="0">
                <a:latin typeface="Comic Sans MS" pitchFamily="66" charset="0"/>
              </a:rPr>
              <a:t> </a:t>
            </a:r>
            <a:r>
              <a:rPr lang="it-IT" sz="6400" dirty="0" err="1" smtClean="0">
                <a:latin typeface="Comic Sans MS" pitchFamily="66" charset="0"/>
              </a:rPr>
              <a:t>du</a:t>
            </a:r>
            <a:r>
              <a:rPr lang="it-IT" sz="6400" dirty="0" smtClean="0">
                <a:latin typeface="Comic Sans MS" pitchFamily="66" charset="0"/>
              </a:rPr>
              <a:t> </a:t>
            </a:r>
            <a:r>
              <a:rPr lang="it-IT" sz="6400" dirty="0" err="1" smtClean="0">
                <a:latin typeface="Comic Sans MS" pitchFamily="66" charset="0"/>
              </a:rPr>
              <a:t>mariage</a:t>
            </a:r>
            <a:r>
              <a:rPr lang="it-IT" sz="6400" dirty="0" smtClean="0">
                <a:latin typeface="Comic Sans MS" pitchFamily="66" charset="0"/>
              </a:rPr>
              <a:t> de Ferdinando IV </a:t>
            </a:r>
            <a:r>
              <a:rPr lang="it-IT" sz="6400" dirty="0" err="1" smtClean="0">
                <a:latin typeface="Comic Sans MS" pitchFamily="66" charset="0"/>
              </a:rPr>
              <a:t>et</a:t>
            </a:r>
            <a:r>
              <a:rPr lang="it-IT" sz="6400" dirty="0" smtClean="0">
                <a:latin typeface="Comic Sans MS" pitchFamily="66" charset="0"/>
              </a:rPr>
              <a:t> de Maria Carolina </a:t>
            </a:r>
            <a:r>
              <a:rPr lang="it-IT" sz="6400" dirty="0" err="1" smtClean="0">
                <a:latin typeface="Comic Sans MS" pitchFamily="66" charset="0"/>
              </a:rPr>
              <a:t>et</a:t>
            </a:r>
            <a:r>
              <a:rPr lang="it-IT" sz="6400" dirty="0" smtClean="0">
                <a:latin typeface="Comic Sans MS" pitchFamily="66" charset="0"/>
              </a:rPr>
              <a:t> en 1778 il est </a:t>
            </a:r>
            <a:r>
              <a:rPr lang="it-IT" sz="6400" dirty="0" err="1" smtClean="0">
                <a:latin typeface="Comic Sans MS" pitchFamily="66" charset="0"/>
              </a:rPr>
              <a:t>redessiné</a:t>
            </a:r>
            <a:r>
              <a:rPr lang="it-IT" sz="6400" dirty="0" smtClean="0">
                <a:latin typeface="Comic Sans MS" pitchFamily="66" charset="0"/>
              </a:rPr>
              <a:t> par Boccascena. En 1797, Domenico </a:t>
            </a:r>
            <a:r>
              <a:rPr lang="it-IT" sz="6400" dirty="0" err="1" smtClean="0">
                <a:latin typeface="Comic Sans MS" pitchFamily="66" charset="0"/>
              </a:rPr>
              <a:t>Chelli</a:t>
            </a:r>
            <a:r>
              <a:rPr lang="it-IT" sz="6400" dirty="0" smtClean="0">
                <a:latin typeface="Comic Sans MS" pitchFamily="66" charset="0"/>
              </a:rPr>
              <a:t> </a:t>
            </a:r>
            <a:r>
              <a:rPr lang="it-IT" sz="6400" dirty="0" err="1" smtClean="0">
                <a:latin typeface="Comic Sans MS" pitchFamily="66" charset="0"/>
              </a:rPr>
              <a:t>exécute</a:t>
            </a:r>
            <a:r>
              <a:rPr lang="it-IT" sz="6400" dirty="0" smtClean="0">
                <a:latin typeface="Comic Sans MS" pitchFamily="66" charset="0"/>
              </a:rPr>
              <a:t> une </a:t>
            </a:r>
            <a:r>
              <a:rPr lang="it-IT" sz="6400" dirty="0" err="1" smtClean="0">
                <a:latin typeface="Comic Sans MS" pitchFamily="66" charset="0"/>
              </a:rPr>
              <a:t>restauration</a:t>
            </a:r>
            <a:r>
              <a:rPr lang="it-IT" sz="6400" dirty="0" smtClean="0">
                <a:latin typeface="Comic Sans MS" pitchFamily="66" charset="0"/>
              </a:rPr>
              <a:t> </a:t>
            </a:r>
            <a:r>
              <a:rPr lang="it-IT" sz="6400" dirty="0" err="1" smtClean="0">
                <a:latin typeface="Comic Sans MS" pitchFamily="66" charset="0"/>
              </a:rPr>
              <a:t>des</a:t>
            </a:r>
            <a:r>
              <a:rPr lang="it-IT" sz="6400" dirty="0" smtClean="0">
                <a:latin typeface="Comic Sans MS" pitchFamily="66" charset="0"/>
              </a:rPr>
              <a:t> </a:t>
            </a:r>
            <a:r>
              <a:rPr lang="it-IT" sz="6400" dirty="0" err="1" smtClean="0">
                <a:latin typeface="Comic Sans MS" pitchFamily="66" charset="0"/>
              </a:rPr>
              <a:t>décorations</a:t>
            </a:r>
            <a:r>
              <a:rPr lang="it-IT" sz="6400" dirty="0" smtClean="0">
                <a:latin typeface="Comic Sans MS" pitchFamily="66" charset="0"/>
              </a:rPr>
              <a:t> de la </a:t>
            </a:r>
            <a:r>
              <a:rPr lang="it-IT" sz="6400" dirty="0" err="1" smtClean="0">
                <a:latin typeface="Comic Sans MS" pitchFamily="66" charset="0"/>
              </a:rPr>
              <a:t>salle</a:t>
            </a:r>
            <a:r>
              <a:rPr lang="it-IT" sz="6400" dirty="0" smtClean="0">
                <a:latin typeface="Comic Sans MS" pitchFamily="66" charset="0"/>
              </a:rPr>
              <a:t>. En 1809, Joachim </a:t>
            </a:r>
            <a:r>
              <a:rPr lang="it-IT" sz="6400" dirty="0" err="1" smtClean="0">
                <a:latin typeface="Comic Sans MS" pitchFamily="66" charset="0"/>
              </a:rPr>
              <a:t>Murat</a:t>
            </a:r>
            <a:r>
              <a:rPr lang="it-IT" sz="6400" dirty="0" smtClean="0">
                <a:latin typeface="Comic Sans MS" pitchFamily="66" charset="0"/>
              </a:rPr>
              <a:t> </a:t>
            </a:r>
            <a:r>
              <a:rPr lang="it-IT" sz="6400" dirty="0" err="1" smtClean="0">
                <a:latin typeface="Comic Sans MS" pitchFamily="66" charset="0"/>
              </a:rPr>
              <a:t>charge</a:t>
            </a:r>
            <a:r>
              <a:rPr lang="it-IT" sz="6400" dirty="0" smtClean="0">
                <a:latin typeface="Comic Sans MS" pitchFamily="66" charset="0"/>
              </a:rPr>
              <a:t> l'</a:t>
            </a:r>
            <a:r>
              <a:rPr lang="it-IT" sz="6400" dirty="0" err="1" smtClean="0">
                <a:latin typeface="Comic Sans MS" pitchFamily="66" charset="0"/>
              </a:rPr>
              <a:t>architecte</a:t>
            </a:r>
            <a:r>
              <a:rPr lang="it-IT" sz="6400" dirty="0" smtClean="0">
                <a:latin typeface="Comic Sans MS" pitchFamily="66" charset="0"/>
              </a:rPr>
              <a:t> </a:t>
            </a:r>
            <a:r>
              <a:rPr lang="it-IT" sz="6400" dirty="0" err="1" smtClean="0">
                <a:latin typeface="Comic Sans MS" pitchFamily="66" charset="0"/>
              </a:rPr>
              <a:t>toscan</a:t>
            </a:r>
            <a:r>
              <a:rPr lang="it-IT" sz="6400" dirty="0" smtClean="0">
                <a:latin typeface="Comic Sans MS" pitchFamily="66" charset="0"/>
              </a:rPr>
              <a:t> Antonio </a:t>
            </a:r>
            <a:r>
              <a:rPr lang="it-IT" sz="6400" dirty="0" err="1" smtClean="0">
                <a:latin typeface="Comic Sans MS" pitchFamily="66" charset="0"/>
              </a:rPr>
              <a:t>Niccolini</a:t>
            </a:r>
            <a:r>
              <a:rPr lang="it-IT" sz="6400" dirty="0" smtClean="0">
                <a:latin typeface="Comic Sans MS" pitchFamily="66" charset="0"/>
              </a:rPr>
              <a:t> </a:t>
            </a:r>
            <a:r>
              <a:rPr lang="it-IT" sz="6400" dirty="0" err="1" smtClean="0">
                <a:latin typeface="Comic Sans MS" pitchFamily="66" charset="0"/>
              </a:rPr>
              <a:t>du</a:t>
            </a:r>
            <a:r>
              <a:rPr lang="it-IT" sz="6400" dirty="0" smtClean="0">
                <a:latin typeface="Comic Sans MS" pitchFamily="66" charset="0"/>
              </a:rPr>
              <a:t> </a:t>
            </a:r>
            <a:r>
              <a:rPr lang="it-IT" sz="6400" dirty="0" err="1" smtClean="0">
                <a:latin typeface="Comic Sans MS" pitchFamily="66" charset="0"/>
              </a:rPr>
              <a:t>projet</a:t>
            </a:r>
            <a:r>
              <a:rPr lang="it-IT" sz="6400" dirty="0" smtClean="0">
                <a:latin typeface="Comic Sans MS" pitchFamily="66" charset="0"/>
              </a:rPr>
              <a:t> de la nouvelle </a:t>
            </a:r>
            <a:r>
              <a:rPr lang="it-IT" sz="6400" dirty="0" err="1" smtClean="0">
                <a:latin typeface="Comic Sans MS" pitchFamily="66" charset="0"/>
              </a:rPr>
              <a:t>façade</a:t>
            </a:r>
            <a:r>
              <a:rPr lang="it-IT" sz="6400" dirty="0" smtClean="0">
                <a:latin typeface="Comic Sans MS" pitchFamily="66" charset="0"/>
              </a:rPr>
              <a:t> principale </a:t>
            </a:r>
            <a:r>
              <a:rPr lang="it-IT" sz="6400" dirty="0" err="1" smtClean="0">
                <a:latin typeface="Comic Sans MS" pitchFamily="66" charset="0"/>
              </a:rPr>
              <a:t>qu</a:t>
            </a:r>
            <a:r>
              <a:rPr lang="it-IT" sz="6400" dirty="0" smtClean="0">
                <a:latin typeface="Comic Sans MS" pitchFamily="66" charset="0"/>
              </a:rPr>
              <a:t>'il </a:t>
            </a:r>
            <a:r>
              <a:rPr lang="it-IT" sz="6400" dirty="0" err="1" smtClean="0">
                <a:latin typeface="Comic Sans MS" pitchFamily="66" charset="0"/>
              </a:rPr>
              <a:t>réalise</a:t>
            </a:r>
            <a:r>
              <a:rPr lang="it-IT" sz="6400" dirty="0" smtClean="0">
                <a:latin typeface="Comic Sans MS" pitchFamily="66" charset="0"/>
              </a:rPr>
              <a:t> en style </a:t>
            </a:r>
            <a:r>
              <a:rPr lang="it-IT" sz="6400" dirty="0" err="1" smtClean="0">
                <a:latin typeface="Comic Sans MS" pitchFamily="66" charset="0"/>
              </a:rPr>
              <a:t>néoclassique</a:t>
            </a:r>
            <a:r>
              <a:rPr lang="it-IT" sz="6400" dirty="0" smtClean="0">
                <a:latin typeface="Comic Sans MS" pitchFamily="66" charset="0"/>
              </a:rPr>
              <a:t>. </a:t>
            </a:r>
            <a:r>
              <a:rPr lang="it-IT" sz="6400" dirty="0" err="1" smtClean="0">
                <a:latin typeface="Comic Sans MS" pitchFamily="66" charset="0"/>
              </a:rPr>
              <a:t>Après</a:t>
            </a:r>
            <a:r>
              <a:rPr lang="it-IT" sz="6400" dirty="0" smtClean="0">
                <a:latin typeface="Comic Sans MS" pitchFamily="66" charset="0"/>
              </a:rPr>
              <a:t> un </a:t>
            </a:r>
            <a:r>
              <a:rPr lang="it-IT" sz="6400" dirty="0" err="1" smtClean="0">
                <a:latin typeface="Comic Sans MS" pitchFamily="66" charset="0"/>
              </a:rPr>
              <a:t>incendie</a:t>
            </a:r>
            <a:r>
              <a:rPr lang="it-IT" sz="6400" dirty="0" smtClean="0">
                <a:latin typeface="Comic Sans MS" pitchFamily="66" charset="0"/>
              </a:rPr>
              <a:t> qui le </a:t>
            </a:r>
            <a:r>
              <a:rPr lang="it-IT" sz="6400" dirty="0" err="1" smtClean="0">
                <a:latin typeface="Comic Sans MS" pitchFamily="66" charset="0"/>
              </a:rPr>
              <a:t>détruit</a:t>
            </a:r>
            <a:r>
              <a:rPr lang="it-IT" sz="6400" dirty="0" smtClean="0">
                <a:latin typeface="Comic Sans MS" pitchFamily="66" charset="0"/>
              </a:rPr>
              <a:t> </a:t>
            </a:r>
            <a:r>
              <a:rPr lang="it-IT" sz="6400" dirty="0" err="1" smtClean="0">
                <a:latin typeface="Comic Sans MS" pitchFamily="66" charset="0"/>
              </a:rPr>
              <a:t>dans</a:t>
            </a:r>
            <a:r>
              <a:rPr lang="it-IT" sz="6400" dirty="0" smtClean="0">
                <a:latin typeface="Comic Sans MS" pitchFamily="66" charset="0"/>
              </a:rPr>
              <a:t> la </a:t>
            </a:r>
            <a:r>
              <a:rPr lang="it-IT" sz="6400" dirty="0" err="1" smtClean="0">
                <a:latin typeface="Comic Sans MS" pitchFamily="66" charset="0"/>
              </a:rPr>
              <a:t>nuit</a:t>
            </a:r>
            <a:r>
              <a:rPr lang="it-IT" sz="6400" dirty="0" smtClean="0">
                <a:latin typeface="Comic Sans MS" pitchFamily="66" charset="0"/>
              </a:rPr>
              <a:t> </a:t>
            </a:r>
            <a:r>
              <a:rPr lang="it-IT" sz="6400" dirty="0" err="1" smtClean="0">
                <a:latin typeface="Comic Sans MS" pitchFamily="66" charset="0"/>
              </a:rPr>
              <a:t>du</a:t>
            </a:r>
            <a:r>
              <a:rPr lang="it-IT" sz="6400" dirty="0" smtClean="0">
                <a:latin typeface="Comic Sans MS" pitchFamily="66" charset="0"/>
              </a:rPr>
              <a:t> 13 </a:t>
            </a:r>
            <a:r>
              <a:rPr lang="it-IT" sz="6400" dirty="0" err="1" smtClean="0">
                <a:latin typeface="Comic Sans MS" pitchFamily="66" charset="0"/>
              </a:rPr>
              <a:t>février</a:t>
            </a:r>
            <a:r>
              <a:rPr lang="it-IT" sz="6400" dirty="0" smtClean="0">
                <a:latin typeface="Comic Sans MS" pitchFamily="66" charset="0"/>
              </a:rPr>
              <a:t> 1816, il est </a:t>
            </a:r>
            <a:r>
              <a:rPr lang="it-IT" sz="6400" dirty="0" err="1" smtClean="0">
                <a:latin typeface="Comic Sans MS" pitchFamily="66" charset="0"/>
              </a:rPr>
              <a:t>reconstruit</a:t>
            </a:r>
            <a:r>
              <a:rPr lang="it-IT" sz="6400" dirty="0" smtClean="0">
                <a:latin typeface="Comic Sans MS" pitchFamily="66" charset="0"/>
              </a:rPr>
              <a:t> par le </a:t>
            </a:r>
            <a:r>
              <a:rPr lang="it-IT" sz="6400" dirty="0" err="1" smtClean="0">
                <a:latin typeface="Comic Sans MS" pitchFamily="66" charset="0"/>
              </a:rPr>
              <a:t>même</a:t>
            </a:r>
            <a:r>
              <a:rPr lang="it-IT" sz="6400" dirty="0" smtClean="0">
                <a:latin typeface="Comic Sans MS" pitchFamily="66" charset="0"/>
              </a:rPr>
              <a:t> </a:t>
            </a:r>
            <a:r>
              <a:rPr lang="it-IT" sz="6400" dirty="0" err="1" smtClean="0">
                <a:latin typeface="Comic Sans MS" pitchFamily="66" charset="0"/>
              </a:rPr>
              <a:t>architecte</a:t>
            </a:r>
            <a:r>
              <a:rPr lang="it-IT" sz="6400" dirty="0" smtClean="0">
                <a:latin typeface="Comic Sans MS" pitchFamily="66" charset="0"/>
              </a:rPr>
              <a:t>. La nouvelle </a:t>
            </a:r>
            <a:r>
              <a:rPr lang="it-IT" sz="6400" dirty="0" err="1" smtClean="0">
                <a:latin typeface="Comic Sans MS" pitchFamily="66" charset="0"/>
              </a:rPr>
              <a:t>salle</a:t>
            </a:r>
            <a:r>
              <a:rPr lang="it-IT" sz="6400" dirty="0" smtClean="0">
                <a:latin typeface="Comic Sans MS" pitchFamily="66" charset="0"/>
              </a:rPr>
              <a:t> est </a:t>
            </a:r>
            <a:r>
              <a:rPr lang="it-IT" sz="6400" dirty="0" err="1" smtClean="0">
                <a:latin typeface="Comic Sans MS" pitchFamily="66" charset="0"/>
              </a:rPr>
              <a:t>inaugurée</a:t>
            </a:r>
            <a:r>
              <a:rPr lang="it-IT" sz="6400" dirty="0" smtClean="0">
                <a:latin typeface="Comic Sans MS" pitchFamily="66" charset="0"/>
              </a:rPr>
              <a:t> le 12 </a:t>
            </a:r>
            <a:r>
              <a:rPr lang="it-IT" sz="6400" dirty="0" err="1" smtClean="0">
                <a:latin typeface="Comic Sans MS" pitchFamily="66" charset="0"/>
              </a:rPr>
              <a:t>janvier</a:t>
            </a:r>
            <a:r>
              <a:rPr lang="it-IT" sz="6400" dirty="0" smtClean="0">
                <a:latin typeface="Comic Sans MS" pitchFamily="66" charset="0"/>
              </a:rPr>
              <a:t> 1817 </a:t>
            </a:r>
            <a:r>
              <a:rPr lang="it-IT" sz="6400" dirty="0" err="1" smtClean="0">
                <a:latin typeface="Comic Sans MS" pitchFamily="66" charset="0"/>
              </a:rPr>
              <a:t>avec</a:t>
            </a:r>
            <a:r>
              <a:rPr lang="it-IT" sz="6400" dirty="0" smtClean="0">
                <a:latin typeface="Comic Sans MS" pitchFamily="66" charset="0"/>
              </a:rPr>
              <a:t> la cantate </a:t>
            </a:r>
            <a:r>
              <a:rPr lang="it-IT" sz="6400" i="1" dirty="0" smtClean="0">
                <a:latin typeface="Comic Sans MS" pitchFamily="66" charset="0"/>
              </a:rPr>
              <a:t>Il sogno di </a:t>
            </a:r>
            <a:r>
              <a:rPr lang="it-IT" sz="6400" i="1" dirty="0" err="1" smtClean="0">
                <a:latin typeface="Comic Sans MS" pitchFamily="66" charset="0"/>
              </a:rPr>
              <a:t>Partenope</a:t>
            </a:r>
            <a:r>
              <a:rPr lang="it-IT" sz="6400" dirty="0" smtClean="0">
                <a:latin typeface="Comic Sans MS" pitchFamily="66" charset="0"/>
              </a:rPr>
              <a:t> di Giovanni Simone </a:t>
            </a:r>
            <a:r>
              <a:rPr lang="it-IT" sz="6400" dirty="0" err="1" smtClean="0">
                <a:latin typeface="Comic Sans MS" pitchFamily="66" charset="0"/>
              </a:rPr>
              <a:t>Mayr</a:t>
            </a:r>
            <a:r>
              <a:rPr lang="it-IT" sz="6400" dirty="0" smtClean="0">
                <a:latin typeface="Comic Sans MS" pitchFamily="66" charset="0"/>
              </a:rPr>
              <a:t>, déjà </a:t>
            </a:r>
            <a:r>
              <a:rPr lang="it-IT" sz="6400" dirty="0" err="1" smtClean="0">
                <a:latin typeface="Comic Sans MS" pitchFamily="66" charset="0"/>
              </a:rPr>
              <a:t>présent</a:t>
            </a:r>
            <a:r>
              <a:rPr lang="it-IT" sz="6400" dirty="0" smtClean="0">
                <a:latin typeface="Comic Sans MS" pitchFamily="66" charset="0"/>
              </a:rPr>
              <a:t> </a:t>
            </a:r>
            <a:r>
              <a:rPr lang="it-IT" sz="6400" dirty="0" err="1" smtClean="0">
                <a:latin typeface="Comic Sans MS" pitchFamily="66" charset="0"/>
              </a:rPr>
              <a:t>au</a:t>
            </a:r>
            <a:r>
              <a:rPr lang="it-IT" sz="6400" dirty="0" smtClean="0">
                <a:latin typeface="Comic Sans MS" pitchFamily="66" charset="0"/>
              </a:rPr>
              <a:t> San Carlo </a:t>
            </a:r>
            <a:r>
              <a:rPr lang="it-IT" sz="6400" dirty="0" err="1" smtClean="0">
                <a:latin typeface="Comic Sans MS" pitchFamily="66" charset="0"/>
              </a:rPr>
              <a:t>avec</a:t>
            </a:r>
            <a:r>
              <a:rPr lang="it-IT" sz="6400" dirty="0" smtClean="0">
                <a:latin typeface="Comic Sans MS" pitchFamily="66" charset="0"/>
              </a:rPr>
              <a:t> d'</a:t>
            </a:r>
            <a:r>
              <a:rPr lang="it-IT" sz="6400" dirty="0" err="1" smtClean="0">
                <a:latin typeface="Comic Sans MS" pitchFamily="66" charset="0"/>
              </a:rPr>
              <a:t>autres</a:t>
            </a:r>
            <a:r>
              <a:rPr lang="it-IT" sz="6400" dirty="0" smtClean="0">
                <a:latin typeface="Comic Sans MS" pitchFamily="66" charset="0"/>
              </a:rPr>
              <a:t> </a:t>
            </a:r>
            <a:r>
              <a:rPr lang="it-IT" sz="6400" dirty="0" err="1" smtClean="0">
                <a:latin typeface="Comic Sans MS" pitchFamily="66" charset="0"/>
              </a:rPr>
              <a:t>œuvres</a:t>
            </a:r>
            <a:r>
              <a:rPr lang="it-IT" sz="6400" dirty="0" smtClean="0">
                <a:latin typeface="Comic Sans MS" pitchFamily="66" charset="0"/>
              </a:rPr>
              <a:t> </a:t>
            </a:r>
            <a:r>
              <a:rPr lang="it-IT" sz="6400" dirty="0" err="1" smtClean="0">
                <a:latin typeface="Comic Sans MS" pitchFamily="66" charset="0"/>
              </a:rPr>
              <a:t>dont</a:t>
            </a:r>
            <a:r>
              <a:rPr lang="it-IT" sz="6400" dirty="0" smtClean="0">
                <a:latin typeface="Comic Sans MS" pitchFamily="66" charset="0"/>
              </a:rPr>
              <a:t> </a:t>
            </a:r>
            <a:r>
              <a:rPr lang="it-IT" sz="6400" i="1" dirty="0" smtClean="0">
                <a:latin typeface="Comic Sans MS" pitchFamily="66" charset="0"/>
              </a:rPr>
              <a:t>Medea in Corinto</a:t>
            </a:r>
            <a:r>
              <a:rPr lang="it-IT" sz="6400" dirty="0" smtClean="0">
                <a:latin typeface="Comic Sans MS" pitchFamily="66" charset="0"/>
              </a:rPr>
              <a:t> (28 novembre 1813). La </a:t>
            </a:r>
            <a:r>
              <a:rPr lang="it-IT" sz="6400" dirty="0" err="1" smtClean="0">
                <a:latin typeface="Comic Sans MS" pitchFamily="66" charset="0"/>
              </a:rPr>
              <a:t>presence</a:t>
            </a:r>
            <a:r>
              <a:rPr lang="it-IT" sz="6400" dirty="0" smtClean="0">
                <a:latin typeface="Comic Sans MS" pitchFamily="66" charset="0"/>
              </a:rPr>
              <a:t> de </a:t>
            </a:r>
            <a:r>
              <a:rPr lang="it-IT" sz="6400" dirty="0" err="1" smtClean="0">
                <a:latin typeface="Comic Sans MS" pitchFamily="66" charset="0"/>
              </a:rPr>
              <a:t>Mayr</a:t>
            </a:r>
            <a:r>
              <a:rPr lang="it-IT" sz="6400" dirty="0" smtClean="0">
                <a:latin typeface="Comic Sans MS" pitchFamily="66" charset="0"/>
              </a:rPr>
              <a:t>, </a:t>
            </a:r>
            <a:r>
              <a:rPr lang="it-IT" sz="6400" dirty="0" err="1" smtClean="0">
                <a:latin typeface="Comic Sans MS" pitchFamily="66" charset="0"/>
              </a:rPr>
              <a:t>comme</a:t>
            </a:r>
            <a:r>
              <a:rPr lang="it-IT" sz="6400" dirty="0" smtClean="0">
                <a:latin typeface="Comic Sans MS" pitchFamily="66" charset="0"/>
              </a:rPr>
              <a:t> celle de Rossini, est </a:t>
            </a:r>
            <a:r>
              <a:rPr lang="it-IT" sz="6400" dirty="0" err="1" smtClean="0">
                <a:latin typeface="Comic Sans MS" pitchFamily="66" charset="0"/>
              </a:rPr>
              <a:t>essentiellement</a:t>
            </a:r>
            <a:r>
              <a:rPr lang="it-IT" sz="6400" dirty="0" smtClean="0">
                <a:latin typeface="Comic Sans MS" pitchFamily="66" charset="0"/>
              </a:rPr>
              <a:t> due </a:t>
            </a:r>
            <a:r>
              <a:rPr lang="it-IT" sz="6400" dirty="0" err="1" smtClean="0">
                <a:latin typeface="Comic Sans MS" pitchFamily="66" charset="0"/>
              </a:rPr>
              <a:t>au</a:t>
            </a:r>
            <a:r>
              <a:rPr lang="it-IT" sz="6400" dirty="0" smtClean="0">
                <a:latin typeface="Comic Sans MS" pitchFamily="66" charset="0"/>
              </a:rPr>
              <a:t> </a:t>
            </a:r>
            <a:r>
              <a:rPr lang="it-IT" sz="6400" dirty="0" err="1" smtClean="0">
                <a:latin typeface="Comic Sans MS" pitchFamily="66" charset="0"/>
              </a:rPr>
              <a:t>lombard</a:t>
            </a:r>
            <a:r>
              <a:rPr lang="it-IT" sz="6400" dirty="0" smtClean="0">
                <a:latin typeface="Comic Sans MS" pitchFamily="66" charset="0"/>
              </a:rPr>
              <a:t> Domenico </a:t>
            </a:r>
            <a:r>
              <a:rPr lang="it-IT" sz="6400" dirty="0" err="1" smtClean="0">
                <a:latin typeface="Comic Sans MS" pitchFamily="66" charset="0"/>
              </a:rPr>
              <a:t>Barbaja</a:t>
            </a:r>
            <a:r>
              <a:rPr lang="it-IT" sz="6400" dirty="0" smtClean="0">
                <a:latin typeface="Comic Sans MS" pitchFamily="66" charset="0"/>
              </a:rPr>
              <a:t>, le plus </a:t>
            </a:r>
            <a:r>
              <a:rPr lang="it-IT" sz="6400" dirty="0" err="1" smtClean="0">
                <a:latin typeface="Comic Sans MS" pitchFamily="66" charset="0"/>
              </a:rPr>
              <a:t>grand</a:t>
            </a:r>
            <a:r>
              <a:rPr lang="it-IT" sz="6400" dirty="0" smtClean="0">
                <a:latin typeface="Comic Sans MS" pitchFamily="66" charset="0"/>
              </a:rPr>
              <a:t> impresario  d'</a:t>
            </a:r>
            <a:r>
              <a:rPr lang="it-IT" sz="6400" dirty="0" err="1" smtClean="0">
                <a:latin typeface="Comic Sans MS" pitchFamily="66" charset="0"/>
              </a:rPr>
              <a:t>Italie</a:t>
            </a:r>
            <a:r>
              <a:rPr lang="it-IT" sz="6400" dirty="0" smtClean="0">
                <a:latin typeface="Comic Sans MS" pitchFamily="66" charset="0"/>
              </a:rPr>
              <a:t> </a:t>
            </a:r>
            <a:r>
              <a:rPr lang="it-IT" sz="6400" dirty="0" err="1" smtClean="0">
                <a:latin typeface="Comic Sans MS" pitchFamily="66" charset="0"/>
              </a:rPr>
              <a:t>et</a:t>
            </a:r>
            <a:r>
              <a:rPr lang="it-IT" sz="6400" dirty="0" smtClean="0">
                <a:latin typeface="Comic Sans MS" pitchFamily="66" charset="0"/>
              </a:rPr>
              <a:t> </a:t>
            </a:r>
            <a:r>
              <a:rPr lang="it-IT" sz="6400" dirty="0" err="1" smtClean="0">
                <a:latin typeface="Comic Sans MS" pitchFamily="66" charset="0"/>
              </a:rPr>
              <a:t>peut-être</a:t>
            </a:r>
            <a:r>
              <a:rPr lang="it-IT" sz="6400" dirty="0" smtClean="0">
                <a:latin typeface="Comic Sans MS" pitchFamily="66" charset="0"/>
              </a:rPr>
              <a:t> d'</a:t>
            </a:r>
            <a:r>
              <a:rPr lang="it-IT" sz="6400" dirty="0" err="1" smtClean="0">
                <a:latin typeface="Comic Sans MS" pitchFamily="66" charset="0"/>
              </a:rPr>
              <a:t>Europe</a:t>
            </a:r>
            <a:r>
              <a:rPr lang="it-IT" sz="6400" dirty="0" smtClean="0">
                <a:latin typeface="Comic Sans MS" pitchFamily="66" charset="0"/>
              </a:rPr>
              <a:t>. De 1815 à 1822, le </a:t>
            </a:r>
            <a:r>
              <a:rPr lang="it-IT" sz="6400" dirty="0" err="1" smtClean="0">
                <a:latin typeface="Comic Sans MS" pitchFamily="66" charset="0"/>
              </a:rPr>
              <a:t>directeur</a:t>
            </a:r>
            <a:r>
              <a:rPr lang="it-IT" sz="6400" dirty="0" smtClean="0">
                <a:latin typeface="Comic Sans MS" pitchFamily="66" charset="0"/>
              </a:rPr>
              <a:t> musical </a:t>
            </a:r>
            <a:r>
              <a:rPr lang="it-IT" sz="6400" dirty="0" err="1" smtClean="0">
                <a:latin typeface="Comic Sans MS" pitchFamily="66" charset="0"/>
              </a:rPr>
              <a:t>du</a:t>
            </a:r>
            <a:r>
              <a:rPr lang="it-IT" sz="6400" dirty="0" smtClean="0">
                <a:latin typeface="Comic Sans MS" pitchFamily="66" charset="0"/>
              </a:rPr>
              <a:t> </a:t>
            </a:r>
            <a:r>
              <a:rPr lang="it-IT" sz="6400" dirty="0" err="1" smtClean="0">
                <a:latin typeface="Comic Sans MS" pitchFamily="66" charset="0"/>
              </a:rPr>
              <a:t>théâtre</a:t>
            </a:r>
            <a:r>
              <a:rPr lang="it-IT" sz="6400" dirty="0" smtClean="0">
                <a:latin typeface="Comic Sans MS" pitchFamily="66" charset="0"/>
              </a:rPr>
              <a:t> est </a:t>
            </a:r>
            <a:r>
              <a:rPr lang="it-IT" sz="6400" dirty="0" err="1" smtClean="0">
                <a:latin typeface="Comic Sans MS" pitchFamily="66" charset="0"/>
              </a:rPr>
              <a:t>Gioachino</a:t>
            </a:r>
            <a:r>
              <a:rPr lang="it-IT" sz="6400" dirty="0" smtClean="0">
                <a:latin typeface="Comic Sans MS" pitchFamily="66" charset="0"/>
              </a:rPr>
              <a:t> Rossini qui, à </a:t>
            </a:r>
            <a:r>
              <a:rPr lang="it-IT" sz="6400" dirty="0" err="1" smtClean="0">
                <a:latin typeface="Comic Sans MS" pitchFamily="66" charset="0"/>
              </a:rPr>
              <a:t>cette</a:t>
            </a:r>
            <a:r>
              <a:rPr lang="it-IT" sz="6400" dirty="0" smtClean="0">
                <a:latin typeface="Comic Sans MS" pitchFamily="66" charset="0"/>
              </a:rPr>
              <a:t> époque, </a:t>
            </a:r>
            <a:r>
              <a:rPr lang="it-IT" sz="6400" dirty="0" err="1" smtClean="0">
                <a:latin typeface="Comic Sans MS" pitchFamily="66" charset="0"/>
              </a:rPr>
              <a:t>connaît</a:t>
            </a:r>
            <a:r>
              <a:rPr lang="it-IT" sz="6400" dirty="0" smtClean="0">
                <a:latin typeface="Comic Sans MS" pitchFamily="66" charset="0"/>
              </a:rPr>
              <a:t> l'une de </a:t>
            </a:r>
            <a:r>
              <a:rPr lang="it-IT" sz="6400" dirty="0" err="1" smtClean="0">
                <a:latin typeface="Comic Sans MS" pitchFamily="66" charset="0"/>
              </a:rPr>
              <a:t>ses</a:t>
            </a:r>
            <a:r>
              <a:rPr lang="it-IT" sz="6400" dirty="0" smtClean="0">
                <a:latin typeface="Comic Sans MS" pitchFamily="66" charset="0"/>
              </a:rPr>
              <a:t> </a:t>
            </a:r>
            <a:r>
              <a:rPr lang="it-IT" sz="6400" dirty="0" err="1" smtClean="0">
                <a:latin typeface="Comic Sans MS" pitchFamily="66" charset="0"/>
              </a:rPr>
              <a:t>saisons</a:t>
            </a:r>
            <a:r>
              <a:rPr lang="it-IT" sz="6400" dirty="0" smtClean="0">
                <a:latin typeface="Comic Sans MS" pitchFamily="66" charset="0"/>
              </a:rPr>
              <a:t> </a:t>
            </a:r>
            <a:r>
              <a:rPr lang="it-IT" sz="6400" dirty="0" err="1" smtClean="0">
                <a:latin typeface="Comic Sans MS" pitchFamily="66" charset="0"/>
              </a:rPr>
              <a:t>les</a:t>
            </a:r>
            <a:r>
              <a:rPr lang="it-IT" sz="6400" dirty="0" smtClean="0">
                <a:latin typeface="Comic Sans MS" pitchFamily="66" charset="0"/>
              </a:rPr>
              <a:t> plus </a:t>
            </a:r>
            <a:r>
              <a:rPr lang="it-IT" sz="6400" dirty="0" err="1" smtClean="0">
                <a:latin typeface="Comic Sans MS" pitchFamily="66" charset="0"/>
              </a:rPr>
              <a:t>importantes</a:t>
            </a:r>
            <a:r>
              <a:rPr lang="it-IT" sz="6400" dirty="0" smtClean="0">
                <a:latin typeface="Comic Sans MS" pitchFamily="66" charset="0"/>
              </a:rPr>
              <a:t> </a:t>
            </a:r>
            <a:r>
              <a:rPr lang="it-IT" sz="6400" dirty="0" err="1" smtClean="0">
                <a:latin typeface="Comic Sans MS" pitchFamily="66" charset="0"/>
              </a:rPr>
              <a:t>et</a:t>
            </a:r>
            <a:r>
              <a:rPr lang="it-IT" sz="6400" dirty="0" smtClean="0">
                <a:latin typeface="Comic Sans MS" pitchFamily="66" charset="0"/>
              </a:rPr>
              <a:t> </a:t>
            </a:r>
            <a:r>
              <a:rPr lang="it-IT" sz="6400" dirty="0" err="1" smtClean="0">
                <a:latin typeface="Comic Sans MS" pitchFamily="66" charset="0"/>
              </a:rPr>
              <a:t>prolifiques</a:t>
            </a:r>
            <a:r>
              <a:rPr lang="it-IT" sz="6400" dirty="0" smtClean="0">
                <a:latin typeface="Comic Sans MS" pitchFamily="66" charset="0"/>
              </a:rPr>
              <a:t>. La direction est </a:t>
            </a:r>
            <a:r>
              <a:rPr lang="it-IT" sz="6400" dirty="0" err="1" smtClean="0">
                <a:latin typeface="Comic Sans MS" pitchFamily="66" charset="0"/>
              </a:rPr>
              <a:t>assurée</a:t>
            </a:r>
            <a:r>
              <a:rPr lang="it-IT" sz="6400" dirty="0" smtClean="0">
                <a:latin typeface="Comic Sans MS" pitchFamily="66" charset="0"/>
              </a:rPr>
              <a:t> par la suite par Gaetano Donizetti, </a:t>
            </a:r>
            <a:r>
              <a:rPr lang="it-IT" sz="6400" dirty="0" err="1" smtClean="0">
                <a:latin typeface="Comic Sans MS" pitchFamily="66" charset="0"/>
              </a:rPr>
              <a:t>élève</a:t>
            </a:r>
            <a:r>
              <a:rPr lang="it-IT" sz="6400" dirty="0" smtClean="0">
                <a:latin typeface="Comic Sans MS" pitchFamily="66" charset="0"/>
              </a:rPr>
              <a:t> de </a:t>
            </a:r>
            <a:r>
              <a:rPr lang="it-IT" sz="6400" dirty="0" err="1" smtClean="0">
                <a:latin typeface="Comic Sans MS" pitchFamily="66" charset="0"/>
              </a:rPr>
              <a:t>Mayr</a:t>
            </a:r>
            <a:r>
              <a:rPr lang="it-IT" sz="6400" dirty="0" smtClean="0">
                <a:latin typeface="Comic Sans MS" pitchFamily="66" charset="0"/>
              </a:rPr>
              <a:t>. En 1834, Antonio </a:t>
            </a:r>
            <a:r>
              <a:rPr lang="it-IT" sz="6400" dirty="0" err="1" smtClean="0">
                <a:latin typeface="Comic Sans MS" pitchFamily="66" charset="0"/>
              </a:rPr>
              <a:t>Niccolini</a:t>
            </a:r>
            <a:r>
              <a:rPr lang="it-IT" sz="6400" dirty="0" smtClean="0">
                <a:latin typeface="Comic Sans MS" pitchFamily="66" charset="0"/>
              </a:rPr>
              <a:t> </a:t>
            </a:r>
            <a:r>
              <a:rPr lang="it-IT" sz="6400" dirty="0" err="1" smtClean="0">
                <a:latin typeface="Comic Sans MS" pitchFamily="66" charset="0"/>
              </a:rPr>
              <a:t>exécute</a:t>
            </a:r>
            <a:r>
              <a:rPr lang="it-IT" sz="6400" dirty="0" smtClean="0">
                <a:latin typeface="Comic Sans MS" pitchFamily="66" charset="0"/>
              </a:rPr>
              <a:t> de </a:t>
            </a:r>
            <a:r>
              <a:rPr lang="it-IT" sz="6400" dirty="0" err="1" smtClean="0">
                <a:latin typeface="Comic Sans MS" pitchFamily="66" charset="0"/>
              </a:rPr>
              <a:t>nouveaux</a:t>
            </a:r>
            <a:r>
              <a:rPr lang="it-IT" sz="6400" dirty="0" smtClean="0">
                <a:latin typeface="Comic Sans MS" pitchFamily="66" charset="0"/>
              </a:rPr>
              <a:t> </a:t>
            </a:r>
            <a:r>
              <a:rPr lang="it-IT" sz="6400" dirty="0" err="1" smtClean="0">
                <a:latin typeface="Comic Sans MS" pitchFamily="66" charset="0"/>
              </a:rPr>
              <a:t>travaux</a:t>
            </a:r>
            <a:r>
              <a:rPr lang="it-IT" sz="6400" dirty="0" smtClean="0">
                <a:latin typeface="Comic Sans MS" pitchFamily="66" charset="0"/>
              </a:rPr>
              <a:t> de </a:t>
            </a:r>
            <a:r>
              <a:rPr lang="it-IT" sz="6400" dirty="0" err="1" smtClean="0">
                <a:latin typeface="Comic Sans MS" pitchFamily="66" charset="0"/>
              </a:rPr>
              <a:t>restauration</a:t>
            </a:r>
            <a:r>
              <a:rPr lang="it-IT" sz="6400" dirty="0" smtClean="0">
                <a:latin typeface="Comic Sans MS" pitchFamily="66" charset="0"/>
              </a:rPr>
              <a:t>. En 1844-45 Francesco </a:t>
            </a:r>
            <a:r>
              <a:rPr lang="it-IT" sz="6400" dirty="0" err="1" smtClean="0">
                <a:latin typeface="Comic Sans MS" pitchFamily="66" charset="0"/>
              </a:rPr>
              <a:t>Gavaudan</a:t>
            </a:r>
            <a:r>
              <a:rPr lang="it-IT" sz="6400" dirty="0" smtClean="0">
                <a:latin typeface="Comic Sans MS" pitchFamily="66" charset="0"/>
              </a:rPr>
              <a:t> </a:t>
            </a:r>
            <a:r>
              <a:rPr lang="it-IT" sz="6400" dirty="0" err="1" smtClean="0">
                <a:latin typeface="Comic Sans MS" pitchFamily="66" charset="0"/>
              </a:rPr>
              <a:t>et</a:t>
            </a:r>
            <a:r>
              <a:rPr lang="it-IT" sz="6400" dirty="0" smtClean="0">
                <a:latin typeface="Comic Sans MS" pitchFamily="66" charset="0"/>
              </a:rPr>
              <a:t> Pietro </a:t>
            </a:r>
            <a:r>
              <a:rPr lang="it-IT" sz="6400" dirty="0" err="1" smtClean="0">
                <a:latin typeface="Comic Sans MS" pitchFamily="66" charset="0"/>
              </a:rPr>
              <a:t>Gesuè</a:t>
            </a:r>
            <a:r>
              <a:rPr lang="it-IT" sz="6400" dirty="0" smtClean="0">
                <a:latin typeface="Comic Sans MS" pitchFamily="66" charset="0"/>
              </a:rPr>
              <a:t>, </a:t>
            </a:r>
            <a:r>
              <a:rPr lang="it-IT" sz="6400" dirty="0" err="1" smtClean="0">
                <a:latin typeface="Comic Sans MS" pitchFamily="66" charset="0"/>
              </a:rPr>
              <a:t>avec</a:t>
            </a:r>
            <a:r>
              <a:rPr lang="it-IT" sz="6400" dirty="0" smtClean="0">
                <a:latin typeface="Comic Sans MS" pitchFamily="66" charset="0"/>
              </a:rPr>
              <a:t> la </a:t>
            </a:r>
            <a:r>
              <a:rPr lang="it-IT" sz="6400" dirty="0" err="1" smtClean="0">
                <a:latin typeface="Comic Sans MS" pitchFamily="66" charset="0"/>
              </a:rPr>
              <a:t>demolition</a:t>
            </a:r>
            <a:r>
              <a:rPr lang="it-IT" sz="6400" dirty="0" smtClean="0">
                <a:latin typeface="Comic Sans MS" pitchFamily="66" charset="0"/>
              </a:rPr>
              <a:t> de la </a:t>
            </a:r>
            <a:r>
              <a:rPr lang="it-IT" sz="6400" i="1" dirty="0" smtClean="0">
                <a:latin typeface="Comic Sans MS" pitchFamily="66" charset="0"/>
              </a:rPr>
              <a:t>Guardia Vecchia</a:t>
            </a:r>
            <a:r>
              <a:rPr lang="it-IT" sz="6400" dirty="0" smtClean="0">
                <a:latin typeface="Comic Sans MS" pitchFamily="66" charset="0"/>
              </a:rPr>
              <a:t>, </a:t>
            </a:r>
            <a:r>
              <a:rPr lang="it-IT" sz="6400" dirty="0" err="1" smtClean="0">
                <a:latin typeface="Comic Sans MS" pitchFamily="66" charset="0"/>
              </a:rPr>
              <a:t>réalisent</a:t>
            </a:r>
            <a:r>
              <a:rPr lang="it-IT" sz="6400" dirty="0" smtClean="0">
                <a:latin typeface="Comic Sans MS" pitchFamily="66" charset="0"/>
              </a:rPr>
              <a:t> la </a:t>
            </a:r>
            <a:r>
              <a:rPr lang="it-IT" sz="6400" dirty="0" err="1" smtClean="0">
                <a:latin typeface="Comic Sans MS" pitchFamily="66" charset="0"/>
              </a:rPr>
              <a:t>perspective</a:t>
            </a:r>
            <a:r>
              <a:rPr lang="it-IT" sz="6400" dirty="0" smtClean="0">
                <a:latin typeface="Comic Sans MS" pitchFamily="66" charset="0"/>
              </a:rPr>
              <a:t> occidentale, </a:t>
            </a:r>
            <a:r>
              <a:rPr lang="it-IT" sz="6400" dirty="0" err="1" smtClean="0">
                <a:latin typeface="Comic Sans MS" pitchFamily="66" charset="0"/>
              </a:rPr>
              <a:t>vers</a:t>
            </a:r>
            <a:r>
              <a:rPr lang="it-IT" sz="6400" dirty="0" smtClean="0">
                <a:latin typeface="Comic Sans MS" pitchFamily="66" charset="0"/>
              </a:rPr>
              <a:t> le </a:t>
            </a:r>
            <a:r>
              <a:rPr lang="it-IT" sz="6400" dirty="0" err="1" smtClean="0">
                <a:latin typeface="Comic Sans MS" pitchFamily="66" charset="0"/>
              </a:rPr>
              <a:t>Palais</a:t>
            </a:r>
            <a:r>
              <a:rPr lang="it-IT" sz="6400" dirty="0" smtClean="0">
                <a:latin typeface="Comic Sans MS" pitchFamily="66" charset="0"/>
              </a:rPr>
              <a:t> </a:t>
            </a:r>
            <a:r>
              <a:rPr lang="it-IT" sz="6400" dirty="0" err="1" smtClean="0">
                <a:latin typeface="Comic Sans MS" pitchFamily="66" charset="0"/>
              </a:rPr>
              <a:t>Royal</a:t>
            </a:r>
            <a:r>
              <a:rPr lang="it-IT" sz="6400" dirty="0" smtClean="0">
                <a:latin typeface="Comic Sans MS" pitchFamily="66" charset="0"/>
              </a:rPr>
              <a:t>. Le 27 </a:t>
            </a:r>
            <a:r>
              <a:rPr lang="it-IT" sz="6400" dirty="0" err="1" smtClean="0">
                <a:latin typeface="Comic Sans MS" pitchFamily="66" charset="0"/>
              </a:rPr>
              <a:t>mars</a:t>
            </a:r>
            <a:r>
              <a:rPr lang="it-IT" sz="6400" dirty="0" smtClean="0">
                <a:latin typeface="Comic Sans MS" pitchFamily="66" charset="0"/>
              </a:rPr>
              <a:t> 1969 le </a:t>
            </a:r>
            <a:r>
              <a:rPr lang="it-IT" sz="6400" dirty="0" err="1" smtClean="0">
                <a:latin typeface="Comic Sans MS" pitchFamily="66" charset="0"/>
              </a:rPr>
              <a:t>groupe</a:t>
            </a:r>
            <a:r>
              <a:rPr lang="it-IT" sz="6400" dirty="0" smtClean="0">
                <a:latin typeface="Comic Sans MS" pitchFamily="66" charset="0"/>
              </a:rPr>
              <a:t> </a:t>
            </a:r>
            <a:r>
              <a:rPr lang="it-IT" sz="6400" dirty="0" err="1" smtClean="0">
                <a:latin typeface="Comic Sans MS" pitchFamily="66" charset="0"/>
              </a:rPr>
              <a:t>sculptural</a:t>
            </a:r>
            <a:r>
              <a:rPr lang="it-IT" sz="6400" dirty="0" smtClean="0">
                <a:latin typeface="Comic Sans MS" pitchFamily="66" charset="0"/>
              </a:rPr>
              <a:t> de la </a:t>
            </a:r>
            <a:r>
              <a:rPr lang="it-IT" sz="6400" i="1" dirty="0" err="1" smtClean="0">
                <a:latin typeface="Comic Sans MS" pitchFamily="66" charset="0"/>
              </a:rPr>
              <a:t>Partenope</a:t>
            </a:r>
            <a:r>
              <a:rPr lang="it-IT" sz="6400" dirty="0" smtClean="0">
                <a:latin typeface="Comic Sans MS" pitchFamily="66" charset="0"/>
              </a:rPr>
              <a:t> </a:t>
            </a:r>
            <a:r>
              <a:rPr lang="it-IT" sz="6400" dirty="0" err="1" smtClean="0">
                <a:latin typeface="Comic Sans MS" pitchFamily="66" charset="0"/>
              </a:rPr>
              <a:t>réalisé</a:t>
            </a:r>
            <a:r>
              <a:rPr lang="it-IT" sz="6400" dirty="0" smtClean="0">
                <a:latin typeface="Comic Sans MS" pitchFamily="66" charset="0"/>
              </a:rPr>
              <a:t> par </a:t>
            </a:r>
            <a:r>
              <a:rPr lang="it-IT" sz="6400" dirty="0" err="1" smtClean="0">
                <a:latin typeface="Comic Sans MS" pitchFamily="66" charset="0"/>
              </a:rPr>
              <a:t>Niccolini</a:t>
            </a:r>
            <a:r>
              <a:rPr lang="it-IT" sz="6400" dirty="0" smtClean="0">
                <a:latin typeface="Comic Sans MS" pitchFamily="66" charset="0"/>
              </a:rPr>
              <a:t> </a:t>
            </a:r>
            <a:r>
              <a:rPr lang="it-IT" sz="6400" dirty="0" err="1" smtClean="0">
                <a:latin typeface="Comic Sans MS" pitchFamily="66" charset="0"/>
              </a:rPr>
              <a:t>sur</a:t>
            </a:r>
            <a:r>
              <a:rPr lang="it-IT" sz="6400" dirty="0" smtClean="0">
                <a:latin typeface="Comic Sans MS" pitchFamily="66" charset="0"/>
              </a:rPr>
              <a:t> le </a:t>
            </a:r>
            <a:r>
              <a:rPr lang="it-IT" sz="6400" dirty="0" err="1" smtClean="0">
                <a:latin typeface="Comic Sans MS" pitchFamily="66" charset="0"/>
              </a:rPr>
              <a:t>fronton</a:t>
            </a:r>
            <a:r>
              <a:rPr lang="it-IT" sz="6400" dirty="0" smtClean="0">
                <a:latin typeface="Comic Sans MS" pitchFamily="66" charset="0"/>
              </a:rPr>
              <a:t> de la </a:t>
            </a:r>
            <a:r>
              <a:rPr lang="it-IT" sz="6400" dirty="0" err="1" smtClean="0">
                <a:latin typeface="Comic Sans MS" pitchFamily="66" charset="0"/>
              </a:rPr>
              <a:t>façade</a:t>
            </a:r>
            <a:r>
              <a:rPr lang="it-IT" sz="6400" dirty="0" smtClean="0">
                <a:latin typeface="Comic Sans MS" pitchFamily="66" charset="0"/>
              </a:rPr>
              <a:t> principale qui s'</a:t>
            </a:r>
            <a:r>
              <a:rPr lang="it-IT" sz="6400" dirty="0" err="1" smtClean="0">
                <a:latin typeface="Comic Sans MS" pitchFamily="66" charset="0"/>
              </a:rPr>
              <a:t>effritait</a:t>
            </a:r>
            <a:r>
              <a:rPr lang="it-IT" sz="6400" dirty="0" smtClean="0">
                <a:latin typeface="Comic Sans MS" pitchFamily="66" charset="0"/>
              </a:rPr>
              <a:t> à cause </a:t>
            </a:r>
            <a:r>
              <a:rPr lang="it-IT" sz="6400" dirty="0" err="1" smtClean="0">
                <a:latin typeface="Comic Sans MS" pitchFamily="66" charset="0"/>
              </a:rPr>
              <a:t>des</a:t>
            </a:r>
            <a:r>
              <a:rPr lang="it-IT" sz="6400" dirty="0" smtClean="0">
                <a:latin typeface="Comic Sans MS" pitchFamily="66" charset="0"/>
              </a:rPr>
              <a:t> </a:t>
            </a:r>
            <a:r>
              <a:rPr lang="it-IT" sz="6400" dirty="0" err="1" smtClean="0">
                <a:latin typeface="Comic Sans MS" pitchFamily="66" charset="0"/>
              </a:rPr>
              <a:t>infiltrations</a:t>
            </a:r>
            <a:r>
              <a:rPr lang="it-IT" sz="6400" dirty="0" smtClean="0">
                <a:latin typeface="Comic Sans MS" pitchFamily="66" charset="0"/>
              </a:rPr>
              <a:t> d'</a:t>
            </a:r>
            <a:r>
              <a:rPr lang="it-IT" sz="6400" dirty="0" err="1" smtClean="0">
                <a:latin typeface="Comic Sans MS" pitchFamily="66" charset="0"/>
              </a:rPr>
              <a:t>eaux</a:t>
            </a:r>
            <a:r>
              <a:rPr lang="it-IT" sz="6400" dirty="0" smtClean="0">
                <a:latin typeface="Comic Sans MS" pitchFamily="66" charset="0"/>
              </a:rPr>
              <a:t> de </a:t>
            </a:r>
            <a:r>
              <a:rPr lang="it-IT" sz="6400" dirty="0" err="1" smtClean="0">
                <a:latin typeface="Comic Sans MS" pitchFamily="66" charset="0"/>
              </a:rPr>
              <a:t>pluie</a:t>
            </a:r>
            <a:r>
              <a:rPr lang="it-IT" sz="6400" dirty="0" smtClean="0">
                <a:latin typeface="Comic Sans MS" pitchFamily="66" charset="0"/>
              </a:rPr>
              <a:t> est </a:t>
            </a:r>
            <a:r>
              <a:rPr lang="it-IT" sz="6400" dirty="0" err="1" smtClean="0">
                <a:latin typeface="Comic Sans MS" pitchFamily="66" charset="0"/>
              </a:rPr>
              <a:t>retiré</a:t>
            </a:r>
            <a:r>
              <a:rPr lang="it-IT" sz="6400" dirty="0" smtClean="0">
                <a:latin typeface="Comic Sans MS" pitchFamily="66" charset="0"/>
              </a:rPr>
              <a:t>. Le 11 </a:t>
            </a:r>
            <a:r>
              <a:rPr lang="it-IT" sz="6400" dirty="0" err="1" smtClean="0">
                <a:latin typeface="Comic Sans MS" pitchFamily="66" charset="0"/>
              </a:rPr>
              <a:t>juin</a:t>
            </a:r>
            <a:r>
              <a:rPr lang="it-IT" sz="6400" dirty="0" smtClean="0">
                <a:latin typeface="Comic Sans MS" pitchFamily="66" charset="0"/>
              </a:rPr>
              <a:t> 2007, la </a:t>
            </a:r>
            <a:r>
              <a:rPr lang="it-IT" sz="6400" i="1" dirty="0" smtClean="0">
                <a:latin typeface="Comic Sans MS" pitchFamily="66" charset="0"/>
              </a:rPr>
              <a:t>Triade della </a:t>
            </a:r>
            <a:r>
              <a:rPr lang="it-IT" sz="6400" i="1" dirty="0" err="1" smtClean="0">
                <a:latin typeface="Comic Sans MS" pitchFamily="66" charset="0"/>
              </a:rPr>
              <a:t>Partenope</a:t>
            </a:r>
            <a:r>
              <a:rPr lang="it-IT" sz="6400" dirty="0" smtClean="0">
                <a:latin typeface="Comic Sans MS" pitchFamily="66" charset="0"/>
              </a:rPr>
              <a:t> </a:t>
            </a:r>
            <a:r>
              <a:rPr lang="it-IT" sz="6400" dirty="0" err="1" smtClean="0">
                <a:latin typeface="Comic Sans MS" pitchFamily="66" charset="0"/>
              </a:rPr>
              <a:t>reconstruite</a:t>
            </a:r>
            <a:r>
              <a:rPr lang="it-IT" sz="6400" dirty="0" smtClean="0">
                <a:latin typeface="Comic Sans MS" pitchFamily="66" charset="0"/>
              </a:rPr>
              <a:t> est à </a:t>
            </a:r>
            <a:r>
              <a:rPr lang="it-IT" sz="6400" dirty="0" err="1" smtClean="0">
                <a:latin typeface="Comic Sans MS" pitchFamily="66" charset="0"/>
              </a:rPr>
              <a:t>nouveau</a:t>
            </a:r>
            <a:r>
              <a:rPr lang="it-IT" sz="6400" dirty="0" smtClean="0">
                <a:latin typeface="Comic Sans MS" pitchFamily="66" charset="0"/>
              </a:rPr>
              <a:t> </a:t>
            </a:r>
            <a:r>
              <a:rPr lang="it-IT" sz="6400" dirty="0" err="1" smtClean="0">
                <a:latin typeface="Comic Sans MS" pitchFamily="66" charset="0"/>
              </a:rPr>
              <a:t>érigée</a:t>
            </a:r>
            <a:r>
              <a:rPr lang="it-IT" sz="6400" dirty="0" smtClean="0">
                <a:latin typeface="Comic Sans MS" pitchFamily="66" charset="0"/>
              </a:rPr>
              <a:t> </a:t>
            </a:r>
            <a:r>
              <a:rPr lang="it-IT" sz="6400" dirty="0" err="1" smtClean="0">
                <a:latin typeface="Comic Sans MS" pitchFamily="66" charset="0"/>
              </a:rPr>
              <a:t>au</a:t>
            </a:r>
            <a:r>
              <a:rPr lang="it-IT" sz="6400" dirty="0" smtClean="0">
                <a:latin typeface="Comic Sans MS" pitchFamily="66" charset="0"/>
              </a:rPr>
              <a:t> </a:t>
            </a:r>
            <a:r>
              <a:rPr lang="it-IT" sz="6400" dirty="0" err="1" smtClean="0">
                <a:latin typeface="Comic Sans MS" pitchFamily="66" charset="0"/>
              </a:rPr>
              <a:t>sommet</a:t>
            </a:r>
            <a:r>
              <a:rPr lang="it-IT" sz="6400" dirty="0" smtClean="0">
                <a:latin typeface="Comic Sans MS" pitchFamily="66" charset="0"/>
              </a:rPr>
              <a:t> de l'</a:t>
            </a:r>
            <a:r>
              <a:rPr lang="it-IT" sz="6400" dirty="0" err="1" smtClean="0">
                <a:latin typeface="Comic Sans MS" pitchFamily="66" charset="0"/>
              </a:rPr>
              <a:t>édifice</a:t>
            </a:r>
            <a:r>
              <a:rPr lang="it-IT" sz="6400" dirty="0" smtClean="0">
                <a:latin typeface="Comic Sans MS" pitchFamily="66" charset="0"/>
              </a:rPr>
              <a:t>.</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to="" calcmode="lin" valueType="num">
                                      <p:cBhvr>
                                        <p:cTn id="12" dur="1" fill="hold"/>
                                        <p:tgtEl>
                                          <p:spTgt spid="4">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to="" calcmode="lin" valueType="num">
                                      <p:cBhvr>
                                        <p:cTn id="17" dur="1" fill="hold"/>
                                        <p:tgtEl>
                                          <p:spTgt spid="4">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xit" presetSubtype="0" fill="hold" grpId="1" nodeType="clickEffect">
                                  <p:stCondLst>
                                    <p:cond delay="0"/>
                                  </p:stCondLst>
                                  <p:childTnLst>
                                    <p:anim to="" calcmode="lin" valueType="num">
                                      <p:cBhvr>
                                        <p:cTn id="21" dur="1"/>
                                        <p:tgtEl>
                                          <p:spTgt spid="4">
                                            <p:txEl>
                                              <p:pRg st="0" end="0"/>
                                            </p:txEl>
                                          </p:spTgt>
                                        </p:tgtEl>
                                        <p:attrNameLst>
                                          <p:attrName/>
                                        </p:attrNameLst>
                                      </p:cBhvr>
                                    </p:anim>
                                    <p:set>
                                      <p:cBhvr>
                                        <p:cTn id="22"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4" presetClass="exit" presetSubtype="0" fill="hold" grpId="1" nodeType="clickEffect">
                                  <p:stCondLst>
                                    <p:cond delay="0"/>
                                  </p:stCondLst>
                                  <p:childTnLst>
                                    <p:anim to="" calcmode="lin" valueType="num">
                                      <p:cBhvr>
                                        <p:cTn id="26" dur="1"/>
                                        <p:tgtEl>
                                          <p:spTgt spid="4">
                                            <p:txEl>
                                              <p:pRg st="1" end="1"/>
                                            </p:txEl>
                                          </p:spTgt>
                                        </p:tgtEl>
                                        <p:attrNameLst>
                                          <p:attrName/>
                                        </p:attrNameLst>
                                      </p:cBhvr>
                                    </p:anim>
                                    <p:set>
                                      <p:cBhvr>
                                        <p:cTn id="27" dur="1" fill="hold">
                                          <p:stCondLst>
                                            <p:cond delay="0"/>
                                          </p:stCondLst>
                                        </p:cTn>
                                        <p:tgtEl>
                                          <p:spTgt spid="4">
                                            <p:txEl>
                                              <p:pRg st="1" end="1"/>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grpId="1" nodeType="clickEffect">
                                  <p:stCondLst>
                                    <p:cond delay="0"/>
                                  </p:stCondLst>
                                  <p:childTnLst>
                                    <p:anim to="" calcmode="lin" valueType="num">
                                      <p:cBhvr>
                                        <p:cTn id="31" dur="1"/>
                                        <p:tgtEl>
                                          <p:spTgt spid="4">
                                            <p:txEl>
                                              <p:pRg st="2" end="2"/>
                                            </p:txEl>
                                          </p:spTgt>
                                        </p:tgtEl>
                                        <p:attrNameLst>
                                          <p:attrName/>
                                        </p:attrNameLst>
                                      </p:cBhvr>
                                    </p:anim>
                                    <p:set>
                                      <p:cBhvr>
                                        <p:cTn id="32" dur="1" fill="hold">
                                          <p:stCondLst>
                                            <p:cond delay="0"/>
                                          </p:stCondLst>
                                        </p:cTn>
                                        <p:tgtEl>
                                          <p:spTgt spid="4">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depositphotos_9385896-stock-photo-abstract-light-violet-background.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a:xfrm>
            <a:off x="714348" y="-285776"/>
            <a:ext cx="7467600" cy="1143000"/>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t-IT" sz="4400" b="1" cap="none" spc="50" dirty="0" smtClean="0">
                <a:ln w="11430"/>
                <a:solidFill>
                  <a:srgbClr val="FF0000"/>
                </a:solidFill>
                <a:effectLst>
                  <a:outerShdw blurRad="76200" dist="50800" dir="5400000" algn="tl" rotWithShape="0">
                    <a:srgbClr val="000000">
                      <a:alpha val="65000"/>
                    </a:srgbClr>
                  </a:outerShdw>
                  <a:reflection blurRad="6350" stA="60000" endA="900" endPos="58000" dir="5400000" sy="-100000" algn="bl" rotWithShape="0"/>
                </a:effectLst>
              </a:rPr>
              <a:t>PINO DANIELE</a:t>
            </a:r>
            <a:endParaRPr lang="it-IT" sz="4400" b="1" cap="none" spc="50" dirty="0">
              <a:ln w="11430"/>
              <a:solidFill>
                <a:srgbClr val="FF0000"/>
              </a:soli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Segnaposto contenuto 2"/>
          <p:cNvSpPr>
            <a:spLocks noGrp="1"/>
          </p:cNvSpPr>
          <p:nvPr>
            <p:ph sz="quarter" idx="1"/>
          </p:nvPr>
        </p:nvSpPr>
        <p:spPr>
          <a:xfrm>
            <a:off x="457200" y="1142984"/>
            <a:ext cx="7901014" cy="5330968"/>
          </a:xfrm>
        </p:spPr>
        <p:txBody>
          <a:bodyPr>
            <a:normAutofit fontScale="85000" lnSpcReduction="10000"/>
          </a:bodyPr>
          <a:lstStyle/>
          <a:p>
            <a:r>
              <a:rPr lang="fr-FR" dirty="0" smtClean="0"/>
              <a:t>Giuseppe </a:t>
            </a:r>
            <a:r>
              <a:rPr lang="fr-FR" dirty="0" err="1" smtClean="0"/>
              <a:t>Daniele,dit</a:t>
            </a:r>
            <a:r>
              <a:rPr lang="fr-FR" dirty="0" smtClean="0"/>
              <a:t> </a:t>
            </a:r>
            <a:r>
              <a:rPr lang="fr-FR" dirty="0" err="1" smtClean="0"/>
              <a:t>Pino</a:t>
            </a:r>
            <a:r>
              <a:rPr lang="fr-FR" dirty="0" smtClean="0"/>
              <a:t> il était un compositeur et </a:t>
            </a:r>
            <a:r>
              <a:rPr lang="fr-FR" dirty="0" err="1" smtClean="0"/>
              <a:t>musicies</a:t>
            </a:r>
            <a:r>
              <a:rPr lang="fr-FR" dirty="0" smtClean="0"/>
              <a:t> italien. Il était monté les années soixante-dix et quatre-vingt, un des musiciens les plus novateurs le </a:t>
            </a:r>
            <a:r>
              <a:rPr lang="fr-FR" dirty="0" err="1" smtClean="0"/>
              <a:t>scéne</a:t>
            </a:r>
            <a:r>
              <a:rPr lang="fr-FR" dirty="0" smtClean="0"/>
              <a:t> italienne. En quarante ans de </a:t>
            </a:r>
            <a:r>
              <a:rPr lang="fr-FR" dirty="0" err="1" smtClean="0"/>
              <a:t>carriére</a:t>
            </a:r>
            <a:r>
              <a:rPr lang="fr-FR" dirty="0" smtClean="0"/>
              <a:t> il a collaboré avec de </a:t>
            </a:r>
            <a:r>
              <a:rPr lang="fr-FR" dirty="0" err="1" smtClean="0"/>
              <a:t>nombreaux</a:t>
            </a:r>
            <a:r>
              <a:rPr lang="fr-FR" dirty="0" smtClean="0"/>
              <a:t> artistes prestige parmi lesquels: Franco </a:t>
            </a:r>
            <a:r>
              <a:rPr lang="fr-FR" dirty="0" err="1" smtClean="0"/>
              <a:t>Battiato</a:t>
            </a:r>
            <a:r>
              <a:rPr lang="fr-FR" dirty="0" smtClean="0"/>
              <a:t>, Lucio </a:t>
            </a:r>
            <a:r>
              <a:rPr lang="fr-FR" dirty="0" err="1" smtClean="0"/>
              <a:t>Dalla,Francesco</a:t>
            </a:r>
            <a:r>
              <a:rPr lang="fr-FR" dirty="0" smtClean="0"/>
              <a:t> De </a:t>
            </a:r>
            <a:r>
              <a:rPr lang="fr-FR" dirty="0" err="1" smtClean="0"/>
              <a:t>Gregori</a:t>
            </a:r>
            <a:r>
              <a:rPr lang="fr-FR" dirty="0" smtClean="0"/>
              <a:t>. Sa passion pour les plus variées genres musicaux il a donné source dans un nouveau style il se dit </a:t>
            </a:r>
            <a:r>
              <a:rPr lang="fr-FR" dirty="0" err="1" smtClean="0"/>
              <a:t>Tarumbo</a:t>
            </a:r>
            <a:r>
              <a:rPr lang="fr-FR" dirty="0" smtClean="0"/>
              <a:t>’ indiquant le mélange </a:t>
            </a:r>
            <a:r>
              <a:rPr lang="fr-FR" dirty="0" err="1" smtClean="0"/>
              <a:t>tarantella</a:t>
            </a:r>
            <a:r>
              <a:rPr lang="fr-FR" dirty="0" smtClean="0"/>
              <a:t> et blues. Né dans le quartier Porto di </a:t>
            </a:r>
            <a:r>
              <a:rPr lang="fr-FR" dirty="0" err="1" smtClean="0"/>
              <a:t>Napoli</a:t>
            </a:r>
            <a:r>
              <a:rPr lang="fr-FR" dirty="0" smtClean="0"/>
              <a:t>.  Dans le premier album il y avait un lien profond avec la tradition napolitain et méditerranéenne tant pour la sonorité que pour les teste. Entre </a:t>
            </a:r>
            <a:r>
              <a:rPr lang="fr-FR" dirty="0" err="1" smtClean="0"/>
              <a:t>maggiormante</a:t>
            </a:r>
            <a:r>
              <a:rPr lang="fr-FR" dirty="0" smtClean="0"/>
              <a:t> connu chansons il convient de mentionner: Terra </a:t>
            </a:r>
            <a:r>
              <a:rPr lang="fr-FR" dirty="0" err="1" smtClean="0"/>
              <a:t>mia</a:t>
            </a:r>
            <a:r>
              <a:rPr lang="fr-FR" dirty="0" smtClean="0"/>
              <a:t>, </a:t>
            </a:r>
            <a:r>
              <a:rPr lang="fr-FR" dirty="0" err="1" smtClean="0"/>
              <a:t>Libertà</a:t>
            </a:r>
            <a:r>
              <a:rPr lang="fr-FR" dirty="0" smtClean="0"/>
              <a:t>, </a:t>
            </a:r>
            <a:r>
              <a:rPr lang="fr-FR" dirty="0" err="1" smtClean="0"/>
              <a:t>Suonno</a:t>
            </a:r>
            <a:r>
              <a:rPr lang="fr-FR" dirty="0" smtClean="0"/>
              <a:t> d’</a:t>
            </a:r>
            <a:r>
              <a:rPr lang="fr-FR" dirty="0" err="1" smtClean="0"/>
              <a:t>ajere</a:t>
            </a:r>
            <a:r>
              <a:rPr lang="fr-FR" dirty="0" smtClean="0"/>
              <a:t>, Na </a:t>
            </a:r>
            <a:r>
              <a:rPr lang="fr-FR" dirty="0" err="1" smtClean="0"/>
              <a:t>tazzulella</a:t>
            </a:r>
            <a:r>
              <a:rPr lang="fr-FR" dirty="0" smtClean="0"/>
              <a:t> e </a:t>
            </a:r>
            <a:r>
              <a:rPr lang="fr-FR" dirty="0" err="1" smtClean="0"/>
              <a:t>cafè</a:t>
            </a:r>
            <a:r>
              <a:rPr lang="fr-FR" dirty="0" smtClean="0"/>
              <a:t> mais surtout </a:t>
            </a:r>
            <a:r>
              <a:rPr lang="fr-FR" dirty="0" err="1" smtClean="0"/>
              <a:t>Napule</a:t>
            </a:r>
            <a:r>
              <a:rPr lang="fr-FR" dirty="0" smtClean="0"/>
              <a:t> è. Apres la longue </a:t>
            </a:r>
            <a:r>
              <a:rPr lang="fr-FR" dirty="0" err="1" smtClean="0"/>
              <a:t>carriére</a:t>
            </a:r>
            <a:r>
              <a:rPr lang="fr-FR" dirty="0" smtClean="0"/>
              <a:t> artistique le soir du 4 janvier 2015 elle était due à une crise </a:t>
            </a:r>
            <a:r>
              <a:rPr lang="fr-FR" dirty="0" err="1" smtClean="0"/>
              <a:t>cardique,Pino</a:t>
            </a:r>
            <a:r>
              <a:rPr lang="fr-FR" dirty="0" smtClean="0"/>
              <a:t> est </a:t>
            </a:r>
            <a:r>
              <a:rPr lang="fr-FR" dirty="0" err="1" smtClean="0"/>
              <a:t>déllaré</a:t>
            </a:r>
            <a:r>
              <a:rPr lang="fr-FR" dirty="0" smtClean="0"/>
              <a:t> mort à 22.45. Sa mort il en a résulté réponses </a:t>
            </a:r>
            <a:r>
              <a:rPr lang="fr-FR" dirty="0" err="1" smtClean="0"/>
              <a:t>émotionnélles</a:t>
            </a:r>
            <a:r>
              <a:rPr lang="fr-FR" dirty="0" smtClean="0"/>
              <a:t> fortes en particulier </a:t>
            </a:r>
            <a:r>
              <a:rPr lang="fr-FR" dirty="0" err="1" smtClean="0"/>
              <a:t>Napoli</a:t>
            </a:r>
            <a:r>
              <a:rPr lang="fr-FR" dirty="0" smtClean="0"/>
              <a:t> où la foule d’environ 100.000 personnes il est réuni dans Piazza de </a:t>
            </a:r>
            <a:r>
              <a:rPr lang="fr-FR" dirty="0" err="1" smtClean="0"/>
              <a:t>Plebiscito</a:t>
            </a:r>
            <a:r>
              <a:rPr lang="fr-FR" dirty="0" smtClean="0"/>
              <a:t>.</a:t>
            </a:r>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240_F_40556832_NV5aAqCu7mNTeJU1AJSovHdAsgyuMr2a.jpg"/>
          <p:cNvPicPr>
            <a:picLocks noChangeAspect="1"/>
          </p:cNvPicPr>
          <p:nvPr/>
        </p:nvPicPr>
        <p:blipFill>
          <a:blip r:embed="rId2"/>
          <a:stretch>
            <a:fillRect/>
          </a:stretch>
        </p:blipFill>
        <p:spPr>
          <a:xfrm>
            <a:off x="0" y="-1"/>
            <a:ext cx="9144000" cy="6823617"/>
          </a:xfrm>
          <a:prstGeom prst="rect">
            <a:avLst/>
          </a:prstGeom>
        </p:spPr>
      </p:pic>
      <p:sp>
        <p:nvSpPr>
          <p:cNvPr id="2" name="Titolo 1"/>
          <p:cNvSpPr>
            <a:spLocks noGrp="1"/>
          </p:cNvSpPr>
          <p:nvPr>
            <p:ph type="title"/>
          </p:nvPr>
        </p:nvSpPr>
        <p:spPr/>
        <p:txBody>
          <a:bodyPr>
            <a:noAutofit/>
          </a:bodyPr>
          <a:lstStyle/>
          <a:p>
            <a:pPr algn="ctr"/>
            <a:r>
              <a:rPr lang="it-IT" sz="3200" dirty="0" smtClean="0">
                <a:solidFill>
                  <a:srgbClr val="FF0000"/>
                </a:solidFill>
                <a:effectLst>
                  <a:reflection blurRad="6350" stA="55000" endA="300" endPos="45500" dir="5400000" sy="-100000" algn="bl" rotWithShape="0"/>
                </a:effectLst>
                <a:latin typeface="Algerian" pitchFamily="82" charset="0"/>
              </a:rPr>
              <a:t>Pino </a:t>
            </a:r>
            <a:r>
              <a:rPr lang="it-IT" sz="3200" dirty="0" err="1" smtClean="0">
                <a:solidFill>
                  <a:srgbClr val="FF0000"/>
                </a:solidFill>
                <a:effectLst>
                  <a:reflection blurRad="6350" stA="55000" endA="300" endPos="45500" dir="5400000" sy="-100000" algn="bl" rotWithShape="0"/>
                </a:effectLst>
                <a:latin typeface="Algerian" pitchFamily="82" charset="0"/>
              </a:rPr>
              <a:t>daniele</a:t>
            </a:r>
            <a:r>
              <a:rPr lang="it-IT" sz="3200" dirty="0" smtClean="0">
                <a:solidFill>
                  <a:srgbClr val="FF0000"/>
                </a:solidFill>
                <a:effectLst>
                  <a:reflection blurRad="6350" stA="55000" endA="300" endPos="45500" dir="5400000" sy="-100000" algn="bl" rotWithShape="0"/>
                </a:effectLst>
                <a:latin typeface="Algerian" pitchFamily="82" charset="0"/>
              </a:rPr>
              <a:t> – </a:t>
            </a:r>
            <a:r>
              <a:rPr lang="it-IT" sz="3200" dirty="0" err="1" smtClean="0">
                <a:solidFill>
                  <a:srgbClr val="FF0000"/>
                </a:solidFill>
                <a:effectLst>
                  <a:reflection blurRad="6350" stA="55000" endA="300" endPos="45500" dir="5400000" sy="-100000" algn="bl" rotWithShape="0"/>
                </a:effectLst>
                <a:latin typeface="Algerian" pitchFamily="82" charset="0"/>
              </a:rPr>
              <a:t>napule</a:t>
            </a:r>
            <a:r>
              <a:rPr lang="it-IT" sz="3200" dirty="0" smtClean="0">
                <a:solidFill>
                  <a:srgbClr val="FF0000"/>
                </a:solidFill>
                <a:effectLst>
                  <a:reflection blurRad="6350" stA="55000" endA="300" endPos="45500" dir="5400000" sy="-100000" algn="bl" rotWithShape="0"/>
                </a:effectLst>
                <a:latin typeface="Algerian" pitchFamily="82" charset="0"/>
              </a:rPr>
              <a:t> é</a:t>
            </a:r>
            <a:endParaRPr lang="it-IT" sz="3200" dirty="0">
              <a:solidFill>
                <a:srgbClr val="FF0000"/>
              </a:solidFill>
              <a:effectLst>
                <a:reflection blurRad="6350" stA="55000" endA="300" endPos="45500" dir="5400000" sy="-100000" algn="bl" rotWithShape="0"/>
              </a:effectLst>
              <a:latin typeface="Algerian" pitchFamily="82" charset="0"/>
            </a:endParaRPr>
          </a:p>
        </p:txBody>
      </p:sp>
      <p:pic>
        <p:nvPicPr>
          <p:cNvPr id="5" name="Segnaposto immagine 4" descr="Pino-Daniele-003.jpg"/>
          <p:cNvPicPr>
            <a:picLocks noGrp="1" noChangeAspect="1"/>
          </p:cNvPicPr>
          <p:nvPr>
            <p:ph type="pic" idx="1"/>
          </p:nvPr>
        </p:nvPicPr>
        <p:blipFill>
          <a:blip r:embed="rId3"/>
          <a:srcRect l="24500" r="24500"/>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86578" y="142852"/>
            <a:ext cx="1878168" cy="6857999"/>
          </a:xfrm>
        </p:spPr>
        <p:txBody>
          <a:bodyPr>
            <a:normAutofit fontScale="92500" lnSpcReduction="20000"/>
          </a:bodyPr>
          <a:lstStyle/>
          <a:p>
            <a:pPr algn="ctr"/>
            <a:r>
              <a:rPr lang="it-IT" sz="1300" b="1" dirty="0" err="1" smtClean="0">
                <a:latin typeface="Bell MT" pitchFamily="18" charset="0"/>
              </a:rPr>
              <a:t>Napule</a:t>
            </a:r>
            <a:r>
              <a:rPr lang="it-IT" sz="1300" b="1" dirty="0" smtClean="0">
                <a:latin typeface="Bell MT" pitchFamily="18" charset="0"/>
              </a:rPr>
              <a:t> è mille </a:t>
            </a:r>
            <a:r>
              <a:rPr lang="it-IT" sz="1300" b="1" dirty="0" err="1" smtClean="0">
                <a:latin typeface="Bell MT" pitchFamily="18" charset="0"/>
              </a:rPr>
              <a:t>culure</a:t>
            </a:r>
            <a:endParaRPr lang="it-IT" sz="1300" b="1" dirty="0" smtClean="0">
              <a:latin typeface="Bell MT" pitchFamily="18" charset="0"/>
            </a:endParaRPr>
          </a:p>
          <a:p>
            <a:pPr algn="ctr"/>
            <a:r>
              <a:rPr lang="it-IT" sz="1300" b="1" dirty="0" err="1" smtClean="0">
                <a:latin typeface="Bell MT" pitchFamily="18" charset="0"/>
              </a:rPr>
              <a:t>Napule</a:t>
            </a:r>
            <a:r>
              <a:rPr lang="it-IT" sz="1300" b="1" dirty="0" smtClean="0">
                <a:latin typeface="Bell MT" pitchFamily="18" charset="0"/>
              </a:rPr>
              <a:t> è mille paure</a:t>
            </a:r>
          </a:p>
          <a:p>
            <a:pPr algn="ctr"/>
            <a:r>
              <a:rPr lang="it-IT" sz="1300" b="1" dirty="0" err="1" smtClean="0">
                <a:latin typeface="Bell MT" pitchFamily="18" charset="0"/>
              </a:rPr>
              <a:t>Napule</a:t>
            </a:r>
            <a:r>
              <a:rPr lang="it-IT" sz="1300" b="1" dirty="0" smtClean="0">
                <a:latin typeface="Bell MT" pitchFamily="18" charset="0"/>
              </a:rPr>
              <a:t> è a voce de’ </a:t>
            </a:r>
            <a:r>
              <a:rPr lang="it-IT" sz="1300" b="1" dirty="0" err="1" smtClean="0">
                <a:latin typeface="Bell MT" pitchFamily="18" charset="0"/>
              </a:rPr>
              <a:t>criature</a:t>
            </a:r>
            <a:endParaRPr lang="it-IT" sz="1300" b="1" dirty="0" smtClean="0">
              <a:latin typeface="Bell MT" pitchFamily="18" charset="0"/>
            </a:endParaRPr>
          </a:p>
          <a:p>
            <a:pPr algn="ctr"/>
            <a:r>
              <a:rPr lang="it-IT" sz="1300" b="1" dirty="0" smtClean="0">
                <a:latin typeface="Bell MT" pitchFamily="18" charset="0"/>
              </a:rPr>
              <a:t>Che saglie </a:t>
            </a:r>
            <a:r>
              <a:rPr lang="it-IT" sz="1300" b="1" dirty="0" err="1" smtClean="0">
                <a:latin typeface="Bell MT" pitchFamily="18" charset="0"/>
              </a:rPr>
              <a:t>chianu</a:t>
            </a:r>
            <a:r>
              <a:rPr lang="it-IT" sz="1300" b="1" dirty="0" smtClean="0">
                <a:latin typeface="Bell MT" pitchFamily="18" charset="0"/>
              </a:rPr>
              <a:t> </a:t>
            </a:r>
            <a:r>
              <a:rPr lang="it-IT" sz="1300" b="1" dirty="0" err="1" smtClean="0">
                <a:latin typeface="Bell MT" pitchFamily="18" charset="0"/>
              </a:rPr>
              <a:t>chianu</a:t>
            </a:r>
            <a:endParaRPr lang="it-IT" sz="1300" b="1" dirty="0" smtClean="0">
              <a:latin typeface="Bell MT" pitchFamily="18" charset="0"/>
            </a:endParaRPr>
          </a:p>
          <a:p>
            <a:pPr algn="ctr"/>
            <a:r>
              <a:rPr lang="it-IT" sz="1300" b="1" dirty="0" smtClean="0">
                <a:latin typeface="Bell MT" pitchFamily="18" charset="0"/>
              </a:rPr>
              <a:t>E tu sai </a:t>
            </a:r>
            <a:r>
              <a:rPr lang="it-IT" sz="1300" b="1" dirty="0" err="1" smtClean="0">
                <a:latin typeface="Bell MT" pitchFamily="18" charset="0"/>
              </a:rPr>
              <a:t>ca</a:t>
            </a:r>
            <a:r>
              <a:rPr lang="it-IT" sz="1300" b="1" dirty="0" smtClean="0">
                <a:latin typeface="Bell MT" pitchFamily="18" charset="0"/>
              </a:rPr>
              <a:t>’ </a:t>
            </a:r>
            <a:r>
              <a:rPr lang="it-IT" sz="1300" b="1" dirty="0" err="1" smtClean="0">
                <a:latin typeface="Bell MT" pitchFamily="18" charset="0"/>
              </a:rPr>
              <a:t>nun</a:t>
            </a:r>
            <a:r>
              <a:rPr lang="it-IT" sz="1300" b="1" dirty="0" smtClean="0">
                <a:latin typeface="Bell MT" pitchFamily="18" charset="0"/>
              </a:rPr>
              <a:t>  si </a:t>
            </a:r>
            <a:r>
              <a:rPr lang="it-IT" sz="1300" b="1" dirty="0" err="1" smtClean="0">
                <a:latin typeface="Bell MT" pitchFamily="18" charset="0"/>
              </a:rPr>
              <a:t>sulo</a:t>
            </a:r>
            <a:endParaRPr lang="it-IT" sz="1300" b="1" dirty="0" smtClean="0">
              <a:latin typeface="Bell MT" pitchFamily="18" charset="0"/>
            </a:endParaRP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nu</a:t>
            </a:r>
            <a:r>
              <a:rPr lang="it-IT" sz="1300" b="1" dirty="0" smtClean="0">
                <a:latin typeface="Bell MT" pitchFamily="18" charset="0"/>
              </a:rPr>
              <a:t> sole amaro</a:t>
            </a: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addore</a:t>
            </a:r>
            <a:r>
              <a:rPr lang="it-IT" sz="1300" b="1" dirty="0" smtClean="0">
                <a:latin typeface="Bell MT" pitchFamily="18" charset="0"/>
              </a:rPr>
              <a:t> e’ mare</a:t>
            </a: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na</a:t>
            </a:r>
            <a:r>
              <a:rPr lang="it-IT" sz="1300" b="1" dirty="0" smtClean="0">
                <a:latin typeface="Bell MT" pitchFamily="18" charset="0"/>
              </a:rPr>
              <a:t>’ carta sporca</a:t>
            </a:r>
          </a:p>
          <a:p>
            <a:pPr algn="ctr"/>
            <a:r>
              <a:rPr lang="it-IT" sz="1300" b="1" dirty="0" smtClean="0">
                <a:latin typeface="Bell MT" pitchFamily="18" charset="0"/>
              </a:rPr>
              <a:t>E </a:t>
            </a:r>
            <a:r>
              <a:rPr lang="it-IT" sz="1300" b="1" dirty="0" err="1" smtClean="0">
                <a:latin typeface="Bell MT" pitchFamily="18" charset="0"/>
              </a:rPr>
              <a:t>niscuno</a:t>
            </a:r>
            <a:r>
              <a:rPr lang="it-IT" sz="1300" b="1" dirty="0" smtClean="0">
                <a:latin typeface="Bell MT" pitchFamily="18" charset="0"/>
              </a:rPr>
              <a:t> se ne importa</a:t>
            </a:r>
          </a:p>
          <a:p>
            <a:pPr algn="ctr"/>
            <a:r>
              <a:rPr lang="it-IT" sz="1300" b="1" dirty="0" smtClean="0">
                <a:latin typeface="Bell MT" pitchFamily="18" charset="0"/>
              </a:rPr>
              <a:t>E </a:t>
            </a:r>
            <a:r>
              <a:rPr lang="it-IT" sz="1300" b="1" dirty="0" err="1" smtClean="0">
                <a:latin typeface="Bell MT" pitchFamily="18" charset="0"/>
              </a:rPr>
              <a:t>oguno</a:t>
            </a:r>
            <a:r>
              <a:rPr lang="it-IT" sz="1300" b="1" dirty="0" smtClean="0">
                <a:latin typeface="Bell MT" pitchFamily="18" charset="0"/>
              </a:rPr>
              <a:t> aspetta a’ </a:t>
            </a:r>
            <a:r>
              <a:rPr lang="it-IT" sz="1300" b="1" dirty="0" err="1" smtClean="0">
                <a:latin typeface="Bell MT" pitchFamily="18" charset="0"/>
              </a:rPr>
              <a:t>sciorta</a:t>
            </a:r>
            <a:endParaRPr lang="it-IT" sz="1300" b="1" dirty="0" smtClean="0">
              <a:latin typeface="Bell MT" pitchFamily="18" charset="0"/>
            </a:endParaRP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na</a:t>
            </a:r>
            <a:r>
              <a:rPr lang="it-IT" sz="1300" b="1" dirty="0" smtClean="0">
                <a:latin typeface="Bell MT" pitchFamily="18" charset="0"/>
              </a:rPr>
              <a:t> camminata</a:t>
            </a:r>
          </a:p>
          <a:p>
            <a:pPr algn="ctr"/>
            <a:r>
              <a:rPr lang="it-IT" sz="1300" b="1" dirty="0" err="1" smtClean="0">
                <a:latin typeface="Bell MT" pitchFamily="18" charset="0"/>
              </a:rPr>
              <a:t>Int</a:t>
            </a:r>
            <a:r>
              <a:rPr lang="it-IT" sz="1300" b="1" dirty="0" smtClean="0">
                <a:latin typeface="Bell MT" pitchFamily="18" charset="0"/>
              </a:rPr>
              <a:t>’ e </a:t>
            </a:r>
            <a:r>
              <a:rPr lang="it-IT" sz="1300" b="1" dirty="0" err="1" smtClean="0">
                <a:latin typeface="Bell MT" pitchFamily="18" charset="0"/>
              </a:rPr>
              <a:t>viche</a:t>
            </a:r>
            <a:r>
              <a:rPr lang="it-IT" sz="1300" b="1" dirty="0" smtClean="0">
                <a:latin typeface="Bell MT" pitchFamily="18" charset="0"/>
              </a:rPr>
              <a:t> mieto all’</a:t>
            </a:r>
            <a:r>
              <a:rPr lang="it-IT" sz="1300" b="1" dirty="0" err="1" smtClean="0">
                <a:latin typeface="Bell MT" pitchFamily="18" charset="0"/>
              </a:rPr>
              <a:t>ate</a:t>
            </a:r>
            <a:endParaRPr lang="it-IT" sz="1300" b="1" dirty="0" smtClean="0">
              <a:latin typeface="Bell MT" pitchFamily="18" charset="0"/>
            </a:endParaRPr>
          </a:p>
          <a:p>
            <a:pPr algn="ctr"/>
            <a:r>
              <a:rPr lang="it-IT" sz="1300" b="1" dirty="0" err="1" smtClean="0">
                <a:latin typeface="Bell MT" pitchFamily="18" charset="0"/>
              </a:rPr>
              <a:t>Napule</a:t>
            </a:r>
            <a:r>
              <a:rPr lang="it-IT" sz="1300" b="1" dirty="0" smtClean="0">
                <a:latin typeface="Bell MT" pitchFamily="18" charset="0"/>
              </a:rPr>
              <a:t> è tutto ò </a:t>
            </a:r>
            <a:r>
              <a:rPr lang="it-IT" sz="1300" b="1" dirty="0" err="1" smtClean="0">
                <a:latin typeface="Bell MT" pitchFamily="18" charset="0"/>
              </a:rPr>
              <a:t>munno</a:t>
            </a:r>
            <a:endParaRPr lang="it-IT" sz="1300" b="1" dirty="0" smtClean="0">
              <a:latin typeface="Bell MT" pitchFamily="18" charset="0"/>
            </a:endParaRPr>
          </a:p>
          <a:p>
            <a:pPr algn="ctr"/>
            <a:r>
              <a:rPr lang="it-IT" sz="1300" b="1" dirty="0" smtClean="0">
                <a:latin typeface="Bell MT" pitchFamily="18" charset="0"/>
              </a:rPr>
              <a:t>Ma </a:t>
            </a:r>
            <a:r>
              <a:rPr lang="it-IT" sz="1300" b="1" dirty="0" err="1" smtClean="0">
                <a:latin typeface="Bell MT" pitchFamily="18" charset="0"/>
              </a:rPr>
              <a:t>nun</a:t>
            </a:r>
            <a:r>
              <a:rPr lang="it-IT" sz="1300" b="1" dirty="0" smtClean="0">
                <a:latin typeface="Bell MT" pitchFamily="18" charset="0"/>
              </a:rPr>
              <a:t> sanno à verità.</a:t>
            </a:r>
          </a:p>
          <a:p>
            <a:pPr algn="ctr"/>
            <a:r>
              <a:rPr lang="it-IT" sz="1300" b="1" dirty="0" err="1" smtClean="0">
                <a:latin typeface="Bell MT" pitchFamily="18" charset="0"/>
              </a:rPr>
              <a:t>Napule</a:t>
            </a:r>
            <a:r>
              <a:rPr lang="it-IT" sz="1300" b="1" dirty="0" smtClean="0">
                <a:latin typeface="Bell MT" pitchFamily="18" charset="0"/>
              </a:rPr>
              <a:t> è mille </a:t>
            </a:r>
            <a:r>
              <a:rPr lang="it-IT" sz="1300" b="1" dirty="0" err="1" smtClean="0">
                <a:latin typeface="Bell MT" pitchFamily="18" charset="0"/>
              </a:rPr>
              <a:t>culure</a:t>
            </a:r>
            <a:endParaRPr lang="it-IT" sz="1300" b="1" dirty="0" smtClean="0">
              <a:latin typeface="Bell MT" pitchFamily="18" charset="0"/>
            </a:endParaRPr>
          </a:p>
          <a:p>
            <a:pPr algn="ctr"/>
            <a:r>
              <a:rPr lang="it-IT" sz="1300" b="1" dirty="0" smtClean="0">
                <a:latin typeface="Bell MT" pitchFamily="18" charset="0"/>
              </a:rPr>
              <a:t>(</a:t>
            </a:r>
            <a:r>
              <a:rPr lang="it-IT" sz="1300" b="1" dirty="0" err="1" smtClean="0">
                <a:latin typeface="Bell MT" pitchFamily="18" charset="0"/>
              </a:rPr>
              <a:t>Napule</a:t>
            </a:r>
            <a:r>
              <a:rPr lang="it-IT" sz="1300" b="1" dirty="0" smtClean="0">
                <a:latin typeface="Bell MT" pitchFamily="18" charset="0"/>
              </a:rPr>
              <a:t> è mille paure)</a:t>
            </a: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nu</a:t>
            </a:r>
            <a:r>
              <a:rPr lang="it-IT" sz="1300" b="1" dirty="0" smtClean="0">
                <a:latin typeface="Bell MT" pitchFamily="18" charset="0"/>
              </a:rPr>
              <a:t> sole amaro</a:t>
            </a:r>
          </a:p>
          <a:p>
            <a:pPr algn="ctr"/>
            <a:r>
              <a:rPr lang="it-IT" sz="1300" b="1" dirty="0" smtClean="0">
                <a:latin typeface="Bell MT" pitchFamily="18" charset="0"/>
              </a:rPr>
              <a:t>(</a:t>
            </a: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addore</a:t>
            </a:r>
            <a:r>
              <a:rPr lang="it-IT" sz="1300" b="1" dirty="0" smtClean="0">
                <a:latin typeface="Bell MT" pitchFamily="18" charset="0"/>
              </a:rPr>
              <a:t> e’ mare)</a:t>
            </a: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na</a:t>
            </a:r>
            <a:r>
              <a:rPr lang="it-IT" sz="1300" b="1" dirty="0" smtClean="0">
                <a:latin typeface="Bell MT" pitchFamily="18" charset="0"/>
              </a:rPr>
              <a:t> carta sporca</a:t>
            </a:r>
          </a:p>
          <a:p>
            <a:pPr algn="ctr"/>
            <a:r>
              <a:rPr lang="it-IT" sz="1300" b="1" dirty="0" smtClean="0">
                <a:latin typeface="Bell MT" pitchFamily="18" charset="0"/>
              </a:rPr>
              <a:t>(E </a:t>
            </a:r>
            <a:r>
              <a:rPr lang="it-IT" sz="1300" b="1" dirty="0" err="1" smtClean="0">
                <a:latin typeface="Bell MT" pitchFamily="18" charset="0"/>
              </a:rPr>
              <a:t>niscuno</a:t>
            </a:r>
            <a:r>
              <a:rPr lang="it-IT" sz="1300" b="1" dirty="0" smtClean="0">
                <a:latin typeface="Bell MT" pitchFamily="18" charset="0"/>
              </a:rPr>
              <a:t> se ne importa)</a:t>
            </a:r>
          </a:p>
          <a:p>
            <a:pPr algn="ct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na</a:t>
            </a:r>
            <a:r>
              <a:rPr lang="it-IT" sz="1300" b="1" dirty="0" smtClean="0">
                <a:latin typeface="Bell MT" pitchFamily="18" charset="0"/>
              </a:rPr>
              <a:t> camminata</a:t>
            </a:r>
          </a:p>
          <a:p>
            <a:pPr algn="ctr"/>
            <a:r>
              <a:rPr lang="it-IT" sz="1300" b="1" dirty="0" smtClean="0">
                <a:latin typeface="Bell MT" pitchFamily="18" charset="0"/>
              </a:rPr>
              <a:t>(</a:t>
            </a:r>
            <a:r>
              <a:rPr lang="it-IT" sz="1300" b="1" dirty="0" err="1" smtClean="0">
                <a:latin typeface="Bell MT" pitchFamily="18" charset="0"/>
              </a:rPr>
              <a:t>Int</a:t>
            </a:r>
            <a:r>
              <a:rPr lang="it-IT" sz="1300" b="1" dirty="0" smtClean="0">
                <a:latin typeface="Bell MT" pitchFamily="18" charset="0"/>
              </a:rPr>
              <a:t>’e </a:t>
            </a:r>
            <a:r>
              <a:rPr lang="it-IT" sz="1300" b="1" dirty="0" err="1" smtClean="0">
                <a:latin typeface="Bell MT" pitchFamily="18" charset="0"/>
              </a:rPr>
              <a:t>viche</a:t>
            </a:r>
            <a:r>
              <a:rPr lang="it-IT" sz="1300" b="1" dirty="0" smtClean="0">
                <a:latin typeface="Bell MT" pitchFamily="18" charset="0"/>
              </a:rPr>
              <a:t> </a:t>
            </a:r>
            <a:r>
              <a:rPr lang="it-IT" sz="1300" b="1" dirty="0" err="1" smtClean="0">
                <a:latin typeface="Bell MT" pitchFamily="18" charset="0"/>
              </a:rPr>
              <a:t>miezo</a:t>
            </a:r>
            <a:r>
              <a:rPr lang="it-IT" sz="1300" b="1" dirty="0" smtClean="0">
                <a:latin typeface="Bell MT" pitchFamily="18" charset="0"/>
              </a:rPr>
              <a:t> all’</a:t>
            </a:r>
            <a:r>
              <a:rPr lang="it-IT" sz="1300" b="1" dirty="0" err="1" smtClean="0">
                <a:latin typeface="Bell MT" pitchFamily="18" charset="0"/>
              </a:rPr>
              <a:t>ate</a:t>
            </a:r>
            <a:r>
              <a:rPr lang="it-IT" sz="1300" b="1" dirty="0" smtClean="0">
                <a:latin typeface="Bell MT" pitchFamily="18" charset="0"/>
              </a:rPr>
              <a:t>)</a:t>
            </a:r>
          </a:p>
          <a:p>
            <a:pPr algn="ctr"/>
            <a:r>
              <a:rPr lang="it-IT" sz="1300" b="1" dirty="0" err="1" smtClean="0">
                <a:latin typeface="Bell MT" pitchFamily="18" charset="0"/>
              </a:rPr>
              <a:t>Napule</a:t>
            </a:r>
            <a:r>
              <a:rPr lang="it-IT" sz="1300" b="1" dirty="0" smtClean="0">
                <a:latin typeface="Bell MT" pitchFamily="18" charset="0"/>
              </a:rPr>
              <a:t> è mille </a:t>
            </a:r>
            <a:r>
              <a:rPr lang="it-IT" sz="1300" b="1" dirty="0" err="1" smtClean="0">
                <a:latin typeface="Bell MT" pitchFamily="18" charset="0"/>
              </a:rPr>
              <a:t>culure</a:t>
            </a:r>
            <a:endParaRPr lang="it-IT" sz="1300" b="1" dirty="0" smtClean="0">
              <a:latin typeface="Bell MT" pitchFamily="18" charset="0"/>
            </a:endParaRPr>
          </a:p>
          <a:p>
            <a:pPr algn="ctr"/>
            <a:r>
              <a:rPr lang="it-IT" sz="1300" b="1" dirty="0" smtClean="0">
                <a:latin typeface="Bell MT" pitchFamily="18" charset="0"/>
              </a:rPr>
              <a:t>(</a:t>
            </a:r>
            <a:r>
              <a:rPr lang="it-IT" sz="1300" b="1" dirty="0" err="1" smtClean="0">
                <a:latin typeface="Bell MT" pitchFamily="18" charset="0"/>
              </a:rPr>
              <a:t>Napule</a:t>
            </a:r>
            <a:r>
              <a:rPr lang="it-IT" sz="1300" b="1" dirty="0" smtClean="0">
                <a:latin typeface="Bell MT" pitchFamily="18" charset="0"/>
              </a:rPr>
              <a:t> è mille paure)</a:t>
            </a:r>
          </a:p>
          <a:p>
            <a:pPr algn="ctr"/>
            <a:r>
              <a:rPr lang="it-IT" sz="1300" b="1" dirty="0" err="1" smtClean="0">
                <a:latin typeface="Bell MT" pitchFamily="18" charset="0"/>
              </a:rPr>
              <a:t>Naspule</a:t>
            </a:r>
            <a:r>
              <a:rPr lang="it-IT" sz="1300" b="1" dirty="0" smtClean="0">
                <a:latin typeface="Bell MT" pitchFamily="18" charset="0"/>
              </a:rPr>
              <a:t> è </a:t>
            </a:r>
            <a:r>
              <a:rPr lang="it-IT" sz="1300" b="1" dirty="0" err="1" smtClean="0">
                <a:latin typeface="Bell MT" pitchFamily="18" charset="0"/>
              </a:rPr>
              <a:t>nu</a:t>
            </a:r>
            <a:r>
              <a:rPr lang="it-IT" sz="1300" b="1" dirty="0" smtClean="0">
                <a:latin typeface="Bell MT" pitchFamily="18" charset="0"/>
              </a:rPr>
              <a:t> sol amaro</a:t>
            </a:r>
          </a:p>
          <a:p>
            <a:pPr algn="ctr"/>
            <a:r>
              <a:rPr lang="it-IT" sz="1300" b="1" dirty="0" smtClean="0">
                <a:latin typeface="Bell MT" pitchFamily="18" charset="0"/>
              </a:rPr>
              <a:t>(</a:t>
            </a:r>
            <a:r>
              <a:rPr lang="it-IT" sz="1300" b="1" dirty="0" err="1" smtClean="0">
                <a:latin typeface="Bell MT" pitchFamily="18" charset="0"/>
              </a:rPr>
              <a:t>Napule</a:t>
            </a:r>
            <a:r>
              <a:rPr lang="it-IT" sz="1300" b="1" dirty="0" smtClean="0">
                <a:latin typeface="Bell MT" pitchFamily="18" charset="0"/>
              </a:rPr>
              <a:t> è </a:t>
            </a:r>
            <a:r>
              <a:rPr lang="it-IT" sz="1300" b="1" dirty="0" err="1" smtClean="0">
                <a:latin typeface="Bell MT" pitchFamily="18" charset="0"/>
              </a:rPr>
              <a:t>addore</a:t>
            </a:r>
            <a:r>
              <a:rPr lang="it-IT" sz="1300" b="1" dirty="0" smtClean="0">
                <a:latin typeface="Bell MT" pitchFamily="18" charset="0"/>
              </a:rPr>
              <a:t> e’ mare)</a:t>
            </a:r>
          </a:p>
          <a:p>
            <a:pPr algn="ctr"/>
            <a:r>
              <a:rPr lang="it-IT" sz="1300" b="1" dirty="0" err="1" smtClean="0">
                <a:latin typeface="Bell MT" pitchFamily="18" charset="0"/>
              </a:rPr>
              <a:t>Napuleeeee</a:t>
            </a:r>
            <a:endParaRPr lang="it-IT" sz="1300" b="1" dirty="0" smtClean="0">
              <a:latin typeface="Bell MT" pitchFamily="18" charset="0"/>
            </a:endParaRP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to="" calcmode="lin" valueType="num">
                                      <p:cBhvr>
                                        <p:cTn id="13" dur="1" fill="hold"/>
                                        <p:tgtEl>
                                          <p:spTgt spid="2"/>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to="" calcmode="lin" valueType="num">
                                      <p:cBhvr>
                                        <p:cTn id="18" dur="1" fill="hold"/>
                                        <p:tgtEl>
                                          <p:spTgt spid="4">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to="" calcmode="lin" valueType="num">
                                      <p:cBhvr>
                                        <p:cTn id="23" dur="1" fill="hold"/>
                                        <p:tgtEl>
                                          <p:spTgt spid="4">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 to="" calcmode="lin" valueType="num">
                                      <p:cBhvr>
                                        <p:cTn id="28" dur="1" fill="hold"/>
                                        <p:tgtEl>
                                          <p:spTgt spid="4">
                                            <p:txEl>
                                              <p:pRg st="2" end="2"/>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 to="" calcmode="lin" valueType="num">
                                      <p:cBhvr>
                                        <p:cTn id="33" dur="1" fill="hold"/>
                                        <p:tgtEl>
                                          <p:spTgt spid="4">
                                            <p:txEl>
                                              <p:pRg st="3" end="3"/>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4">
                                            <p:txEl>
                                              <p:pRg st="4" end="4"/>
                                            </p:txEl>
                                          </p:spTgt>
                                        </p:tgtEl>
                                        <p:attrNameLst>
                                          <p:attrName>style.visibility</p:attrName>
                                        </p:attrNameLst>
                                      </p:cBhvr>
                                      <p:to>
                                        <p:strVal val="visible"/>
                                      </p:to>
                                    </p:set>
                                    <p:anim to="" calcmode="lin" valueType="num">
                                      <p:cBhvr>
                                        <p:cTn id="38" dur="1" fill="hold"/>
                                        <p:tgtEl>
                                          <p:spTgt spid="4">
                                            <p:txEl>
                                              <p:pRg st="4" end="4"/>
                                            </p:txEl>
                                          </p:spTgt>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grpId="0" nodeType="clickEffect">
                                  <p:stCondLst>
                                    <p:cond delay="0"/>
                                  </p:stCondLst>
                                  <p:childTnLst>
                                    <p:set>
                                      <p:cBhvr>
                                        <p:cTn id="42" dur="1" fill="hold">
                                          <p:stCondLst>
                                            <p:cond delay="0"/>
                                          </p:stCondLst>
                                        </p:cTn>
                                        <p:tgtEl>
                                          <p:spTgt spid="4">
                                            <p:txEl>
                                              <p:pRg st="5" end="5"/>
                                            </p:txEl>
                                          </p:spTgt>
                                        </p:tgtEl>
                                        <p:attrNameLst>
                                          <p:attrName>style.visibility</p:attrName>
                                        </p:attrNameLst>
                                      </p:cBhvr>
                                      <p:to>
                                        <p:strVal val="visible"/>
                                      </p:to>
                                    </p:set>
                                    <p:anim to="" calcmode="lin" valueType="num">
                                      <p:cBhvr>
                                        <p:cTn id="43" dur="1" fill="hold"/>
                                        <p:tgtEl>
                                          <p:spTgt spid="4">
                                            <p:txEl>
                                              <p:pRg st="5" end="5"/>
                                            </p:txEl>
                                          </p:spTgt>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4">
                                            <p:txEl>
                                              <p:pRg st="6" end="6"/>
                                            </p:txEl>
                                          </p:spTgt>
                                        </p:tgtEl>
                                        <p:attrNameLst>
                                          <p:attrName>style.visibility</p:attrName>
                                        </p:attrNameLst>
                                      </p:cBhvr>
                                      <p:to>
                                        <p:strVal val="visible"/>
                                      </p:to>
                                    </p:set>
                                    <p:anim to="" calcmode="lin" valueType="num">
                                      <p:cBhvr>
                                        <p:cTn id="48" dur="1" fill="hold"/>
                                        <p:tgtEl>
                                          <p:spTgt spid="4">
                                            <p:txEl>
                                              <p:pRg st="6" end="6"/>
                                            </p:txEl>
                                          </p:spTgt>
                                        </p:tgtEl>
                                        <p:attrNameLst>
                                          <p:attrName/>
                                        </p:attrNameLst>
                                      </p:cBhvr>
                                    </p:anim>
                                  </p:childTnLst>
                                </p:cTn>
                              </p:par>
                            </p:childTnLst>
                          </p:cTn>
                        </p:par>
                      </p:childTnLst>
                    </p:cTn>
                  </p:par>
                  <p:par>
                    <p:cTn id="49" fill="hold">
                      <p:stCondLst>
                        <p:cond delay="indefinite"/>
                      </p:stCondLst>
                      <p:childTnLst>
                        <p:par>
                          <p:cTn id="50" fill="hold">
                            <p:stCondLst>
                              <p:cond delay="0"/>
                            </p:stCondLst>
                            <p:childTnLst>
                              <p:par>
                                <p:cTn id="51" presetID="24" presetClass="entr" presetSubtype="0" fill="hold" grpId="0" nodeType="clickEffect">
                                  <p:stCondLst>
                                    <p:cond delay="0"/>
                                  </p:stCondLst>
                                  <p:childTnLst>
                                    <p:set>
                                      <p:cBhvr>
                                        <p:cTn id="52" dur="1" fill="hold">
                                          <p:stCondLst>
                                            <p:cond delay="0"/>
                                          </p:stCondLst>
                                        </p:cTn>
                                        <p:tgtEl>
                                          <p:spTgt spid="4">
                                            <p:txEl>
                                              <p:pRg st="7" end="7"/>
                                            </p:txEl>
                                          </p:spTgt>
                                        </p:tgtEl>
                                        <p:attrNameLst>
                                          <p:attrName>style.visibility</p:attrName>
                                        </p:attrNameLst>
                                      </p:cBhvr>
                                      <p:to>
                                        <p:strVal val="visible"/>
                                      </p:to>
                                    </p:set>
                                    <p:anim to="" calcmode="lin" valueType="num">
                                      <p:cBhvr>
                                        <p:cTn id="53" dur="1" fill="hold"/>
                                        <p:tgtEl>
                                          <p:spTgt spid="4">
                                            <p:txEl>
                                              <p:pRg st="7" end="7"/>
                                            </p:txEl>
                                          </p:spTgt>
                                        </p:tgtEl>
                                        <p:attrNameLst>
                                          <p:attrName/>
                                        </p:attrNameLst>
                                      </p:cBhvr>
                                    </p:anim>
                                  </p:childTnLst>
                                </p:cTn>
                              </p:par>
                            </p:childTnLst>
                          </p:cTn>
                        </p:par>
                      </p:childTnLst>
                    </p:cTn>
                  </p:par>
                  <p:par>
                    <p:cTn id="54" fill="hold">
                      <p:stCondLst>
                        <p:cond delay="indefinite"/>
                      </p:stCondLst>
                      <p:childTnLst>
                        <p:par>
                          <p:cTn id="55" fill="hold">
                            <p:stCondLst>
                              <p:cond delay="0"/>
                            </p:stCondLst>
                            <p:childTnLst>
                              <p:par>
                                <p:cTn id="56" presetID="24" presetClass="entr" presetSubtype="0" fill="hold" grpId="0" nodeType="clickEffect">
                                  <p:stCondLst>
                                    <p:cond delay="0"/>
                                  </p:stCondLst>
                                  <p:childTnLst>
                                    <p:set>
                                      <p:cBhvr>
                                        <p:cTn id="57" dur="1" fill="hold">
                                          <p:stCondLst>
                                            <p:cond delay="0"/>
                                          </p:stCondLst>
                                        </p:cTn>
                                        <p:tgtEl>
                                          <p:spTgt spid="4">
                                            <p:txEl>
                                              <p:pRg st="8" end="8"/>
                                            </p:txEl>
                                          </p:spTgt>
                                        </p:tgtEl>
                                        <p:attrNameLst>
                                          <p:attrName>style.visibility</p:attrName>
                                        </p:attrNameLst>
                                      </p:cBhvr>
                                      <p:to>
                                        <p:strVal val="visible"/>
                                      </p:to>
                                    </p:set>
                                    <p:anim to="" calcmode="lin" valueType="num">
                                      <p:cBhvr>
                                        <p:cTn id="58" dur="1" fill="hold"/>
                                        <p:tgtEl>
                                          <p:spTgt spid="4">
                                            <p:txEl>
                                              <p:pRg st="8" end="8"/>
                                            </p:txEl>
                                          </p:spTgt>
                                        </p:tgtEl>
                                        <p:attrNameLst>
                                          <p:attrName/>
                                        </p:attrNameLst>
                                      </p:cBhvr>
                                    </p:anim>
                                  </p:childTnLst>
                                </p:cTn>
                              </p:par>
                            </p:childTnLst>
                          </p:cTn>
                        </p:par>
                      </p:childTnLst>
                    </p:cTn>
                  </p:par>
                  <p:par>
                    <p:cTn id="59" fill="hold">
                      <p:stCondLst>
                        <p:cond delay="indefinite"/>
                      </p:stCondLst>
                      <p:childTnLst>
                        <p:par>
                          <p:cTn id="60" fill="hold">
                            <p:stCondLst>
                              <p:cond delay="0"/>
                            </p:stCondLst>
                            <p:childTnLst>
                              <p:par>
                                <p:cTn id="61" presetID="24" presetClass="entr" presetSubtype="0" fill="hold" grpId="0" nodeType="click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 to="" calcmode="lin" valueType="num">
                                      <p:cBhvr>
                                        <p:cTn id="63" dur="1" fill="hold"/>
                                        <p:tgtEl>
                                          <p:spTgt spid="4">
                                            <p:txEl>
                                              <p:pRg st="9" end="9"/>
                                            </p:txEl>
                                          </p:spTgt>
                                        </p:tgtEl>
                                        <p:attrNameLst>
                                          <p:attrName/>
                                        </p:attrNameLst>
                                      </p:cBhvr>
                                    </p:anim>
                                  </p:childTnLst>
                                </p:cTn>
                              </p:par>
                            </p:childTnLst>
                          </p:cTn>
                        </p:par>
                      </p:childTnLst>
                    </p:cTn>
                  </p:par>
                  <p:par>
                    <p:cTn id="64" fill="hold">
                      <p:stCondLst>
                        <p:cond delay="indefinite"/>
                      </p:stCondLst>
                      <p:childTnLst>
                        <p:par>
                          <p:cTn id="65" fill="hold">
                            <p:stCondLst>
                              <p:cond delay="0"/>
                            </p:stCondLst>
                            <p:childTnLst>
                              <p:par>
                                <p:cTn id="66" presetID="24" presetClass="entr" presetSubtype="0" fill="hold" grpId="0" nodeType="clickEffect">
                                  <p:stCondLst>
                                    <p:cond delay="0"/>
                                  </p:stCondLst>
                                  <p:childTnLst>
                                    <p:set>
                                      <p:cBhvr>
                                        <p:cTn id="67" dur="1" fill="hold">
                                          <p:stCondLst>
                                            <p:cond delay="0"/>
                                          </p:stCondLst>
                                        </p:cTn>
                                        <p:tgtEl>
                                          <p:spTgt spid="4">
                                            <p:txEl>
                                              <p:pRg st="10" end="10"/>
                                            </p:txEl>
                                          </p:spTgt>
                                        </p:tgtEl>
                                        <p:attrNameLst>
                                          <p:attrName>style.visibility</p:attrName>
                                        </p:attrNameLst>
                                      </p:cBhvr>
                                      <p:to>
                                        <p:strVal val="visible"/>
                                      </p:to>
                                    </p:set>
                                    <p:anim to="" calcmode="lin" valueType="num">
                                      <p:cBhvr>
                                        <p:cTn id="68" dur="1" fill="hold"/>
                                        <p:tgtEl>
                                          <p:spTgt spid="4">
                                            <p:txEl>
                                              <p:pRg st="10" end="10"/>
                                            </p:txEl>
                                          </p:spTgt>
                                        </p:tgtEl>
                                        <p:attrNameLst>
                                          <p:attrName/>
                                        </p:attrNameLst>
                                      </p:cBhvr>
                                    </p:anim>
                                  </p:childTnLst>
                                </p:cTn>
                              </p:par>
                            </p:childTnLst>
                          </p:cTn>
                        </p:par>
                      </p:childTnLst>
                    </p:cTn>
                  </p:par>
                  <p:par>
                    <p:cTn id="69" fill="hold">
                      <p:stCondLst>
                        <p:cond delay="indefinite"/>
                      </p:stCondLst>
                      <p:childTnLst>
                        <p:par>
                          <p:cTn id="70" fill="hold">
                            <p:stCondLst>
                              <p:cond delay="0"/>
                            </p:stCondLst>
                            <p:childTnLst>
                              <p:par>
                                <p:cTn id="71" presetID="24" presetClass="entr" presetSubtype="0" fill="hold" grpId="0"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to="" calcmode="lin" valueType="num">
                                      <p:cBhvr>
                                        <p:cTn id="73" dur="1" fill="hold"/>
                                        <p:tgtEl>
                                          <p:spTgt spid="4">
                                            <p:txEl>
                                              <p:pRg st="11" end="11"/>
                                            </p:txEl>
                                          </p:spTgt>
                                        </p:tgtEl>
                                        <p:attrNameLst>
                                          <p:attrName/>
                                        </p:attrNameLst>
                                      </p:cBhvr>
                                    </p:anim>
                                  </p:childTnLst>
                                </p:cTn>
                              </p:par>
                            </p:childTnLst>
                          </p:cTn>
                        </p:par>
                      </p:childTnLst>
                    </p:cTn>
                  </p:par>
                  <p:par>
                    <p:cTn id="74" fill="hold">
                      <p:stCondLst>
                        <p:cond delay="indefinite"/>
                      </p:stCondLst>
                      <p:childTnLst>
                        <p:par>
                          <p:cTn id="75" fill="hold">
                            <p:stCondLst>
                              <p:cond delay="0"/>
                            </p:stCondLst>
                            <p:childTnLst>
                              <p:par>
                                <p:cTn id="76" presetID="24" presetClass="entr" presetSubtype="0" fill="hold" grpId="0" nodeType="clickEffect">
                                  <p:stCondLst>
                                    <p:cond delay="0"/>
                                  </p:stCondLst>
                                  <p:childTnLst>
                                    <p:set>
                                      <p:cBhvr>
                                        <p:cTn id="77" dur="1" fill="hold">
                                          <p:stCondLst>
                                            <p:cond delay="0"/>
                                          </p:stCondLst>
                                        </p:cTn>
                                        <p:tgtEl>
                                          <p:spTgt spid="4">
                                            <p:txEl>
                                              <p:pRg st="12" end="12"/>
                                            </p:txEl>
                                          </p:spTgt>
                                        </p:tgtEl>
                                        <p:attrNameLst>
                                          <p:attrName>style.visibility</p:attrName>
                                        </p:attrNameLst>
                                      </p:cBhvr>
                                      <p:to>
                                        <p:strVal val="visible"/>
                                      </p:to>
                                    </p:set>
                                    <p:anim to="" calcmode="lin" valueType="num">
                                      <p:cBhvr>
                                        <p:cTn id="78" dur="1" fill="hold"/>
                                        <p:tgtEl>
                                          <p:spTgt spid="4">
                                            <p:txEl>
                                              <p:pRg st="12" end="12"/>
                                            </p:txEl>
                                          </p:spTgt>
                                        </p:tgtEl>
                                        <p:attrNameLst>
                                          <p:attrName/>
                                        </p:attrNameLst>
                                      </p:cBhvr>
                                    </p:anim>
                                  </p:childTnLst>
                                </p:cTn>
                              </p:par>
                            </p:childTnLst>
                          </p:cTn>
                        </p:par>
                      </p:childTnLst>
                    </p:cTn>
                  </p:par>
                  <p:par>
                    <p:cTn id="79" fill="hold">
                      <p:stCondLst>
                        <p:cond delay="indefinite"/>
                      </p:stCondLst>
                      <p:childTnLst>
                        <p:par>
                          <p:cTn id="80" fill="hold">
                            <p:stCondLst>
                              <p:cond delay="0"/>
                            </p:stCondLst>
                            <p:childTnLst>
                              <p:par>
                                <p:cTn id="81" presetID="24" presetClass="entr" presetSubtype="0" fill="hold" grpId="0" nodeType="clickEffect">
                                  <p:stCondLst>
                                    <p:cond delay="0"/>
                                  </p:stCondLst>
                                  <p:childTnLst>
                                    <p:set>
                                      <p:cBhvr>
                                        <p:cTn id="82" dur="1" fill="hold">
                                          <p:stCondLst>
                                            <p:cond delay="0"/>
                                          </p:stCondLst>
                                        </p:cTn>
                                        <p:tgtEl>
                                          <p:spTgt spid="4">
                                            <p:txEl>
                                              <p:pRg st="13" end="13"/>
                                            </p:txEl>
                                          </p:spTgt>
                                        </p:tgtEl>
                                        <p:attrNameLst>
                                          <p:attrName>style.visibility</p:attrName>
                                        </p:attrNameLst>
                                      </p:cBhvr>
                                      <p:to>
                                        <p:strVal val="visible"/>
                                      </p:to>
                                    </p:set>
                                    <p:anim to="" calcmode="lin" valueType="num">
                                      <p:cBhvr>
                                        <p:cTn id="83" dur="1" fill="hold"/>
                                        <p:tgtEl>
                                          <p:spTgt spid="4">
                                            <p:txEl>
                                              <p:pRg st="13" end="13"/>
                                            </p:txEl>
                                          </p:spTgt>
                                        </p:tgtEl>
                                        <p:attrNameLst>
                                          <p:attrName/>
                                        </p:attrNameLst>
                                      </p:cBhvr>
                                    </p:anim>
                                  </p:childTnLst>
                                </p:cTn>
                              </p:par>
                            </p:childTnLst>
                          </p:cTn>
                        </p:par>
                      </p:childTnLst>
                    </p:cTn>
                  </p:par>
                  <p:par>
                    <p:cTn id="84" fill="hold">
                      <p:stCondLst>
                        <p:cond delay="indefinite"/>
                      </p:stCondLst>
                      <p:childTnLst>
                        <p:par>
                          <p:cTn id="85" fill="hold">
                            <p:stCondLst>
                              <p:cond delay="0"/>
                            </p:stCondLst>
                            <p:childTnLst>
                              <p:par>
                                <p:cTn id="86" presetID="24" presetClass="entr" presetSubtype="0" fill="hold" grpId="0" nodeType="clickEffect">
                                  <p:stCondLst>
                                    <p:cond delay="0"/>
                                  </p:stCondLst>
                                  <p:childTnLst>
                                    <p:set>
                                      <p:cBhvr>
                                        <p:cTn id="87" dur="1" fill="hold">
                                          <p:stCondLst>
                                            <p:cond delay="0"/>
                                          </p:stCondLst>
                                        </p:cTn>
                                        <p:tgtEl>
                                          <p:spTgt spid="4">
                                            <p:txEl>
                                              <p:pRg st="14" end="14"/>
                                            </p:txEl>
                                          </p:spTgt>
                                        </p:tgtEl>
                                        <p:attrNameLst>
                                          <p:attrName>style.visibility</p:attrName>
                                        </p:attrNameLst>
                                      </p:cBhvr>
                                      <p:to>
                                        <p:strVal val="visible"/>
                                      </p:to>
                                    </p:set>
                                    <p:anim to="" calcmode="lin" valueType="num">
                                      <p:cBhvr>
                                        <p:cTn id="88" dur="1" fill="hold"/>
                                        <p:tgtEl>
                                          <p:spTgt spid="4">
                                            <p:txEl>
                                              <p:pRg st="14" end="14"/>
                                            </p:txEl>
                                          </p:spTgt>
                                        </p:tgtEl>
                                        <p:attrNameLst>
                                          <p:attrName/>
                                        </p:attrNameLst>
                                      </p:cBhvr>
                                    </p:anim>
                                  </p:childTnLst>
                                </p:cTn>
                              </p:par>
                            </p:childTnLst>
                          </p:cTn>
                        </p:par>
                      </p:childTnLst>
                    </p:cTn>
                  </p:par>
                  <p:par>
                    <p:cTn id="89" fill="hold">
                      <p:stCondLst>
                        <p:cond delay="indefinite"/>
                      </p:stCondLst>
                      <p:childTnLst>
                        <p:par>
                          <p:cTn id="90" fill="hold">
                            <p:stCondLst>
                              <p:cond delay="0"/>
                            </p:stCondLst>
                            <p:childTnLst>
                              <p:par>
                                <p:cTn id="91" presetID="24" presetClass="entr" presetSubtype="0" fill="hold" grpId="0" nodeType="clickEffect">
                                  <p:stCondLst>
                                    <p:cond delay="0"/>
                                  </p:stCondLst>
                                  <p:childTnLst>
                                    <p:set>
                                      <p:cBhvr>
                                        <p:cTn id="92" dur="1" fill="hold">
                                          <p:stCondLst>
                                            <p:cond delay="0"/>
                                          </p:stCondLst>
                                        </p:cTn>
                                        <p:tgtEl>
                                          <p:spTgt spid="4">
                                            <p:txEl>
                                              <p:pRg st="15" end="15"/>
                                            </p:txEl>
                                          </p:spTgt>
                                        </p:tgtEl>
                                        <p:attrNameLst>
                                          <p:attrName>style.visibility</p:attrName>
                                        </p:attrNameLst>
                                      </p:cBhvr>
                                      <p:to>
                                        <p:strVal val="visible"/>
                                      </p:to>
                                    </p:set>
                                    <p:anim to="" calcmode="lin" valueType="num">
                                      <p:cBhvr>
                                        <p:cTn id="93" dur="1" fill="hold"/>
                                        <p:tgtEl>
                                          <p:spTgt spid="4">
                                            <p:txEl>
                                              <p:pRg st="15" end="15"/>
                                            </p:txEl>
                                          </p:spTgt>
                                        </p:tgtEl>
                                        <p:attrNameLst>
                                          <p:attrName/>
                                        </p:attrNameLst>
                                      </p:cBhvr>
                                    </p:anim>
                                  </p:childTnLst>
                                </p:cTn>
                              </p:par>
                            </p:childTnLst>
                          </p:cTn>
                        </p:par>
                      </p:childTnLst>
                    </p:cTn>
                  </p:par>
                  <p:par>
                    <p:cTn id="94" fill="hold">
                      <p:stCondLst>
                        <p:cond delay="indefinite"/>
                      </p:stCondLst>
                      <p:childTnLst>
                        <p:par>
                          <p:cTn id="95" fill="hold">
                            <p:stCondLst>
                              <p:cond delay="0"/>
                            </p:stCondLst>
                            <p:childTnLst>
                              <p:par>
                                <p:cTn id="96" presetID="24" presetClass="entr" presetSubtype="0" fill="hold" grpId="0" nodeType="clickEffect">
                                  <p:stCondLst>
                                    <p:cond delay="0"/>
                                  </p:stCondLst>
                                  <p:childTnLst>
                                    <p:set>
                                      <p:cBhvr>
                                        <p:cTn id="97" dur="1" fill="hold">
                                          <p:stCondLst>
                                            <p:cond delay="0"/>
                                          </p:stCondLst>
                                        </p:cTn>
                                        <p:tgtEl>
                                          <p:spTgt spid="4">
                                            <p:txEl>
                                              <p:pRg st="16" end="16"/>
                                            </p:txEl>
                                          </p:spTgt>
                                        </p:tgtEl>
                                        <p:attrNameLst>
                                          <p:attrName>style.visibility</p:attrName>
                                        </p:attrNameLst>
                                      </p:cBhvr>
                                      <p:to>
                                        <p:strVal val="visible"/>
                                      </p:to>
                                    </p:set>
                                    <p:anim to="" calcmode="lin" valueType="num">
                                      <p:cBhvr>
                                        <p:cTn id="98" dur="1" fill="hold"/>
                                        <p:tgtEl>
                                          <p:spTgt spid="4">
                                            <p:txEl>
                                              <p:pRg st="16" end="16"/>
                                            </p:txEl>
                                          </p:spTgt>
                                        </p:tgtEl>
                                        <p:attrNameLst>
                                          <p:attrName/>
                                        </p:attrNameLst>
                                      </p:cBhvr>
                                    </p:anim>
                                  </p:childTnLst>
                                </p:cTn>
                              </p:par>
                            </p:childTnLst>
                          </p:cTn>
                        </p:par>
                      </p:childTnLst>
                    </p:cTn>
                  </p:par>
                  <p:par>
                    <p:cTn id="99" fill="hold">
                      <p:stCondLst>
                        <p:cond delay="indefinite"/>
                      </p:stCondLst>
                      <p:childTnLst>
                        <p:par>
                          <p:cTn id="100" fill="hold">
                            <p:stCondLst>
                              <p:cond delay="0"/>
                            </p:stCondLst>
                            <p:childTnLst>
                              <p:par>
                                <p:cTn id="101" presetID="24" presetClass="entr" presetSubtype="0" fill="hold" grpId="0" nodeType="clickEffect">
                                  <p:stCondLst>
                                    <p:cond delay="0"/>
                                  </p:stCondLst>
                                  <p:childTnLst>
                                    <p:set>
                                      <p:cBhvr>
                                        <p:cTn id="102" dur="1" fill="hold">
                                          <p:stCondLst>
                                            <p:cond delay="0"/>
                                          </p:stCondLst>
                                        </p:cTn>
                                        <p:tgtEl>
                                          <p:spTgt spid="4">
                                            <p:txEl>
                                              <p:pRg st="17" end="17"/>
                                            </p:txEl>
                                          </p:spTgt>
                                        </p:tgtEl>
                                        <p:attrNameLst>
                                          <p:attrName>style.visibility</p:attrName>
                                        </p:attrNameLst>
                                      </p:cBhvr>
                                      <p:to>
                                        <p:strVal val="visible"/>
                                      </p:to>
                                    </p:set>
                                    <p:anim to="" calcmode="lin" valueType="num">
                                      <p:cBhvr>
                                        <p:cTn id="103" dur="1" fill="hold"/>
                                        <p:tgtEl>
                                          <p:spTgt spid="4">
                                            <p:txEl>
                                              <p:pRg st="17" end="17"/>
                                            </p:txEl>
                                          </p:spTgt>
                                        </p:tgtEl>
                                        <p:attrNameLst>
                                          <p:attrName/>
                                        </p:attrNameLst>
                                      </p:cBhvr>
                                    </p:anim>
                                  </p:childTnLst>
                                </p:cTn>
                              </p:par>
                            </p:childTnLst>
                          </p:cTn>
                        </p:par>
                      </p:childTnLst>
                    </p:cTn>
                  </p:par>
                  <p:par>
                    <p:cTn id="104" fill="hold">
                      <p:stCondLst>
                        <p:cond delay="indefinite"/>
                      </p:stCondLst>
                      <p:childTnLst>
                        <p:par>
                          <p:cTn id="105" fill="hold">
                            <p:stCondLst>
                              <p:cond delay="0"/>
                            </p:stCondLst>
                            <p:childTnLst>
                              <p:par>
                                <p:cTn id="106" presetID="24" presetClass="entr" presetSubtype="0" fill="hold" grpId="0" nodeType="clickEffect">
                                  <p:stCondLst>
                                    <p:cond delay="0"/>
                                  </p:stCondLst>
                                  <p:childTnLst>
                                    <p:set>
                                      <p:cBhvr>
                                        <p:cTn id="107" dur="1" fill="hold">
                                          <p:stCondLst>
                                            <p:cond delay="0"/>
                                          </p:stCondLst>
                                        </p:cTn>
                                        <p:tgtEl>
                                          <p:spTgt spid="4">
                                            <p:txEl>
                                              <p:pRg st="18" end="18"/>
                                            </p:txEl>
                                          </p:spTgt>
                                        </p:tgtEl>
                                        <p:attrNameLst>
                                          <p:attrName>style.visibility</p:attrName>
                                        </p:attrNameLst>
                                      </p:cBhvr>
                                      <p:to>
                                        <p:strVal val="visible"/>
                                      </p:to>
                                    </p:set>
                                    <p:anim to="" calcmode="lin" valueType="num">
                                      <p:cBhvr>
                                        <p:cTn id="108" dur="1" fill="hold"/>
                                        <p:tgtEl>
                                          <p:spTgt spid="4">
                                            <p:txEl>
                                              <p:pRg st="18" end="18"/>
                                            </p:txEl>
                                          </p:spTgt>
                                        </p:tgtEl>
                                        <p:attrNameLst>
                                          <p:attrName/>
                                        </p:attrNameLst>
                                      </p:cBhvr>
                                    </p:anim>
                                  </p:childTnLst>
                                </p:cTn>
                              </p:par>
                            </p:childTnLst>
                          </p:cTn>
                        </p:par>
                      </p:childTnLst>
                    </p:cTn>
                  </p:par>
                  <p:par>
                    <p:cTn id="109" fill="hold">
                      <p:stCondLst>
                        <p:cond delay="indefinite"/>
                      </p:stCondLst>
                      <p:childTnLst>
                        <p:par>
                          <p:cTn id="110" fill="hold">
                            <p:stCondLst>
                              <p:cond delay="0"/>
                            </p:stCondLst>
                            <p:childTnLst>
                              <p:par>
                                <p:cTn id="111" presetID="24" presetClass="entr" presetSubtype="0" fill="hold" grpId="0" nodeType="clickEffect">
                                  <p:stCondLst>
                                    <p:cond delay="0"/>
                                  </p:stCondLst>
                                  <p:childTnLst>
                                    <p:set>
                                      <p:cBhvr>
                                        <p:cTn id="112" dur="1" fill="hold">
                                          <p:stCondLst>
                                            <p:cond delay="0"/>
                                          </p:stCondLst>
                                        </p:cTn>
                                        <p:tgtEl>
                                          <p:spTgt spid="4">
                                            <p:txEl>
                                              <p:pRg st="19" end="19"/>
                                            </p:txEl>
                                          </p:spTgt>
                                        </p:tgtEl>
                                        <p:attrNameLst>
                                          <p:attrName>style.visibility</p:attrName>
                                        </p:attrNameLst>
                                      </p:cBhvr>
                                      <p:to>
                                        <p:strVal val="visible"/>
                                      </p:to>
                                    </p:set>
                                    <p:anim to="" calcmode="lin" valueType="num">
                                      <p:cBhvr>
                                        <p:cTn id="113" dur="1" fill="hold"/>
                                        <p:tgtEl>
                                          <p:spTgt spid="4">
                                            <p:txEl>
                                              <p:pRg st="19" end="19"/>
                                            </p:txEl>
                                          </p:spTgt>
                                        </p:tgtEl>
                                        <p:attrNameLst>
                                          <p:attrName/>
                                        </p:attrNameLst>
                                      </p:cBhvr>
                                    </p:anim>
                                  </p:childTnLst>
                                </p:cTn>
                              </p:par>
                            </p:childTnLst>
                          </p:cTn>
                        </p:par>
                      </p:childTnLst>
                    </p:cTn>
                  </p:par>
                  <p:par>
                    <p:cTn id="114" fill="hold">
                      <p:stCondLst>
                        <p:cond delay="indefinite"/>
                      </p:stCondLst>
                      <p:childTnLst>
                        <p:par>
                          <p:cTn id="115" fill="hold">
                            <p:stCondLst>
                              <p:cond delay="0"/>
                            </p:stCondLst>
                            <p:childTnLst>
                              <p:par>
                                <p:cTn id="116" presetID="24" presetClass="entr" presetSubtype="0" fill="hold" grpId="0" nodeType="clickEffect">
                                  <p:stCondLst>
                                    <p:cond delay="0"/>
                                  </p:stCondLst>
                                  <p:childTnLst>
                                    <p:set>
                                      <p:cBhvr>
                                        <p:cTn id="117" dur="1" fill="hold">
                                          <p:stCondLst>
                                            <p:cond delay="0"/>
                                          </p:stCondLst>
                                        </p:cTn>
                                        <p:tgtEl>
                                          <p:spTgt spid="4">
                                            <p:txEl>
                                              <p:pRg st="20" end="20"/>
                                            </p:txEl>
                                          </p:spTgt>
                                        </p:tgtEl>
                                        <p:attrNameLst>
                                          <p:attrName>style.visibility</p:attrName>
                                        </p:attrNameLst>
                                      </p:cBhvr>
                                      <p:to>
                                        <p:strVal val="visible"/>
                                      </p:to>
                                    </p:set>
                                    <p:anim to="" calcmode="lin" valueType="num">
                                      <p:cBhvr>
                                        <p:cTn id="118" dur="1" fill="hold"/>
                                        <p:tgtEl>
                                          <p:spTgt spid="4">
                                            <p:txEl>
                                              <p:pRg st="20" end="20"/>
                                            </p:txEl>
                                          </p:spTgt>
                                        </p:tgtEl>
                                        <p:attrNameLst>
                                          <p:attrName/>
                                        </p:attrNameLst>
                                      </p:cBhvr>
                                    </p:anim>
                                  </p:childTnLst>
                                </p:cTn>
                              </p:par>
                            </p:childTnLst>
                          </p:cTn>
                        </p:par>
                      </p:childTnLst>
                    </p:cTn>
                  </p:par>
                  <p:par>
                    <p:cTn id="119" fill="hold">
                      <p:stCondLst>
                        <p:cond delay="indefinite"/>
                      </p:stCondLst>
                      <p:childTnLst>
                        <p:par>
                          <p:cTn id="120" fill="hold">
                            <p:stCondLst>
                              <p:cond delay="0"/>
                            </p:stCondLst>
                            <p:childTnLst>
                              <p:par>
                                <p:cTn id="121" presetID="24" presetClass="entr" presetSubtype="0" fill="hold" grpId="0" nodeType="clickEffect">
                                  <p:stCondLst>
                                    <p:cond delay="0"/>
                                  </p:stCondLst>
                                  <p:childTnLst>
                                    <p:set>
                                      <p:cBhvr>
                                        <p:cTn id="122" dur="1" fill="hold">
                                          <p:stCondLst>
                                            <p:cond delay="0"/>
                                          </p:stCondLst>
                                        </p:cTn>
                                        <p:tgtEl>
                                          <p:spTgt spid="4">
                                            <p:txEl>
                                              <p:pRg st="21" end="21"/>
                                            </p:txEl>
                                          </p:spTgt>
                                        </p:tgtEl>
                                        <p:attrNameLst>
                                          <p:attrName>style.visibility</p:attrName>
                                        </p:attrNameLst>
                                      </p:cBhvr>
                                      <p:to>
                                        <p:strVal val="visible"/>
                                      </p:to>
                                    </p:set>
                                    <p:anim to="" calcmode="lin" valueType="num">
                                      <p:cBhvr>
                                        <p:cTn id="123" dur="1" fill="hold"/>
                                        <p:tgtEl>
                                          <p:spTgt spid="4">
                                            <p:txEl>
                                              <p:pRg st="21" end="21"/>
                                            </p:txEl>
                                          </p:spTgt>
                                        </p:tgtEl>
                                        <p:attrNameLst>
                                          <p:attrName/>
                                        </p:attrNameLst>
                                      </p:cBhvr>
                                    </p:anim>
                                  </p:childTnLst>
                                </p:cTn>
                              </p:par>
                            </p:childTnLst>
                          </p:cTn>
                        </p:par>
                      </p:childTnLst>
                    </p:cTn>
                  </p:par>
                  <p:par>
                    <p:cTn id="124" fill="hold">
                      <p:stCondLst>
                        <p:cond delay="indefinite"/>
                      </p:stCondLst>
                      <p:childTnLst>
                        <p:par>
                          <p:cTn id="125" fill="hold">
                            <p:stCondLst>
                              <p:cond delay="0"/>
                            </p:stCondLst>
                            <p:childTnLst>
                              <p:par>
                                <p:cTn id="126" presetID="24" presetClass="entr" presetSubtype="0" fill="hold" grpId="0" nodeType="clickEffect">
                                  <p:stCondLst>
                                    <p:cond delay="0"/>
                                  </p:stCondLst>
                                  <p:childTnLst>
                                    <p:set>
                                      <p:cBhvr>
                                        <p:cTn id="127" dur="1" fill="hold">
                                          <p:stCondLst>
                                            <p:cond delay="0"/>
                                          </p:stCondLst>
                                        </p:cTn>
                                        <p:tgtEl>
                                          <p:spTgt spid="4">
                                            <p:txEl>
                                              <p:pRg st="22" end="22"/>
                                            </p:txEl>
                                          </p:spTgt>
                                        </p:tgtEl>
                                        <p:attrNameLst>
                                          <p:attrName>style.visibility</p:attrName>
                                        </p:attrNameLst>
                                      </p:cBhvr>
                                      <p:to>
                                        <p:strVal val="visible"/>
                                      </p:to>
                                    </p:set>
                                    <p:anim to="" calcmode="lin" valueType="num">
                                      <p:cBhvr>
                                        <p:cTn id="128" dur="1" fill="hold"/>
                                        <p:tgtEl>
                                          <p:spTgt spid="4">
                                            <p:txEl>
                                              <p:pRg st="22" end="22"/>
                                            </p:txEl>
                                          </p:spTgt>
                                        </p:tgtEl>
                                        <p:attrNameLst>
                                          <p:attrName/>
                                        </p:attrNameLst>
                                      </p:cBhvr>
                                    </p:anim>
                                  </p:childTnLst>
                                </p:cTn>
                              </p:par>
                            </p:childTnLst>
                          </p:cTn>
                        </p:par>
                      </p:childTnLst>
                    </p:cTn>
                  </p:par>
                  <p:par>
                    <p:cTn id="129" fill="hold">
                      <p:stCondLst>
                        <p:cond delay="indefinite"/>
                      </p:stCondLst>
                      <p:childTnLst>
                        <p:par>
                          <p:cTn id="130" fill="hold">
                            <p:stCondLst>
                              <p:cond delay="0"/>
                            </p:stCondLst>
                            <p:childTnLst>
                              <p:par>
                                <p:cTn id="131" presetID="24" presetClass="entr" presetSubtype="0" fill="hold" grpId="0" nodeType="clickEffect">
                                  <p:stCondLst>
                                    <p:cond delay="0"/>
                                  </p:stCondLst>
                                  <p:childTnLst>
                                    <p:set>
                                      <p:cBhvr>
                                        <p:cTn id="132" dur="1" fill="hold">
                                          <p:stCondLst>
                                            <p:cond delay="0"/>
                                          </p:stCondLst>
                                        </p:cTn>
                                        <p:tgtEl>
                                          <p:spTgt spid="4">
                                            <p:txEl>
                                              <p:pRg st="23" end="23"/>
                                            </p:txEl>
                                          </p:spTgt>
                                        </p:tgtEl>
                                        <p:attrNameLst>
                                          <p:attrName>style.visibility</p:attrName>
                                        </p:attrNameLst>
                                      </p:cBhvr>
                                      <p:to>
                                        <p:strVal val="visible"/>
                                      </p:to>
                                    </p:set>
                                    <p:anim to="" calcmode="lin" valueType="num">
                                      <p:cBhvr>
                                        <p:cTn id="133" dur="1" fill="hold"/>
                                        <p:tgtEl>
                                          <p:spTgt spid="4">
                                            <p:txEl>
                                              <p:pRg st="23" end="23"/>
                                            </p:txEl>
                                          </p:spTgt>
                                        </p:tgtEl>
                                        <p:attrNameLst>
                                          <p:attrName/>
                                        </p:attrNameLst>
                                      </p:cBhvr>
                                    </p:anim>
                                  </p:childTnLst>
                                </p:cTn>
                              </p:par>
                            </p:childTnLst>
                          </p:cTn>
                        </p:par>
                      </p:childTnLst>
                    </p:cTn>
                  </p:par>
                  <p:par>
                    <p:cTn id="134" fill="hold">
                      <p:stCondLst>
                        <p:cond delay="indefinite"/>
                      </p:stCondLst>
                      <p:childTnLst>
                        <p:par>
                          <p:cTn id="135" fill="hold">
                            <p:stCondLst>
                              <p:cond delay="0"/>
                            </p:stCondLst>
                            <p:childTnLst>
                              <p:par>
                                <p:cTn id="136" presetID="24" presetClass="entr" presetSubtype="0" fill="hold" grpId="0" nodeType="clickEffect">
                                  <p:stCondLst>
                                    <p:cond delay="0"/>
                                  </p:stCondLst>
                                  <p:childTnLst>
                                    <p:set>
                                      <p:cBhvr>
                                        <p:cTn id="137" dur="1" fill="hold">
                                          <p:stCondLst>
                                            <p:cond delay="0"/>
                                          </p:stCondLst>
                                        </p:cTn>
                                        <p:tgtEl>
                                          <p:spTgt spid="4">
                                            <p:txEl>
                                              <p:pRg st="24" end="24"/>
                                            </p:txEl>
                                          </p:spTgt>
                                        </p:tgtEl>
                                        <p:attrNameLst>
                                          <p:attrName>style.visibility</p:attrName>
                                        </p:attrNameLst>
                                      </p:cBhvr>
                                      <p:to>
                                        <p:strVal val="visible"/>
                                      </p:to>
                                    </p:set>
                                    <p:anim to="" calcmode="lin" valueType="num">
                                      <p:cBhvr>
                                        <p:cTn id="138" dur="1" fill="hold"/>
                                        <p:tgtEl>
                                          <p:spTgt spid="4">
                                            <p:txEl>
                                              <p:pRg st="24" end="24"/>
                                            </p:txEl>
                                          </p:spTgt>
                                        </p:tgtEl>
                                        <p:attrNameLst>
                                          <p:attrName/>
                                        </p:attrNameLst>
                                      </p:cBhvr>
                                    </p:anim>
                                  </p:childTnLst>
                                </p:cTn>
                              </p:par>
                            </p:childTnLst>
                          </p:cTn>
                        </p:par>
                      </p:childTnLst>
                    </p:cTn>
                  </p:par>
                  <p:par>
                    <p:cTn id="139" fill="hold">
                      <p:stCondLst>
                        <p:cond delay="indefinite"/>
                      </p:stCondLst>
                      <p:childTnLst>
                        <p:par>
                          <p:cTn id="140" fill="hold">
                            <p:stCondLst>
                              <p:cond delay="0"/>
                            </p:stCondLst>
                            <p:childTnLst>
                              <p:par>
                                <p:cTn id="141" presetID="24" presetClass="entr" presetSubtype="0" fill="hold" grpId="0" nodeType="clickEffect">
                                  <p:stCondLst>
                                    <p:cond delay="0"/>
                                  </p:stCondLst>
                                  <p:childTnLst>
                                    <p:set>
                                      <p:cBhvr>
                                        <p:cTn id="142" dur="1" fill="hold">
                                          <p:stCondLst>
                                            <p:cond delay="0"/>
                                          </p:stCondLst>
                                        </p:cTn>
                                        <p:tgtEl>
                                          <p:spTgt spid="4">
                                            <p:txEl>
                                              <p:pRg st="25" end="25"/>
                                            </p:txEl>
                                          </p:spTgt>
                                        </p:tgtEl>
                                        <p:attrNameLst>
                                          <p:attrName>style.visibility</p:attrName>
                                        </p:attrNameLst>
                                      </p:cBhvr>
                                      <p:to>
                                        <p:strVal val="visible"/>
                                      </p:to>
                                    </p:set>
                                    <p:anim to="" calcmode="lin" valueType="num">
                                      <p:cBhvr>
                                        <p:cTn id="143" dur="1" fill="hold"/>
                                        <p:tgtEl>
                                          <p:spTgt spid="4">
                                            <p:txEl>
                                              <p:pRg st="25" end="25"/>
                                            </p:txEl>
                                          </p:spTgt>
                                        </p:tgtEl>
                                        <p:attrNameLst>
                                          <p:attrName/>
                                        </p:attrNameLst>
                                      </p:cBhvr>
                                    </p:anim>
                                  </p:childTnLst>
                                </p:cTn>
                              </p:par>
                            </p:childTnLst>
                          </p:cTn>
                        </p:par>
                      </p:childTnLst>
                    </p:cTn>
                  </p:par>
                  <p:par>
                    <p:cTn id="144" fill="hold">
                      <p:stCondLst>
                        <p:cond delay="indefinite"/>
                      </p:stCondLst>
                      <p:childTnLst>
                        <p:par>
                          <p:cTn id="145" fill="hold">
                            <p:stCondLst>
                              <p:cond delay="0"/>
                            </p:stCondLst>
                            <p:childTnLst>
                              <p:par>
                                <p:cTn id="146" presetID="24" presetClass="entr" presetSubtype="0" fill="hold" grpId="0" nodeType="clickEffect">
                                  <p:stCondLst>
                                    <p:cond delay="0"/>
                                  </p:stCondLst>
                                  <p:childTnLst>
                                    <p:set>
                                      <p:cBhvr>
                                        <p:cTn id="147" dur="1" fill="hold">
                                          <p:stCondLst>
                                            <p:cond delay="0"/>
                                          </p:stCondLst>
                                        </p:cTn>
                                        <p:tgtEl>
                                          <p:spTgt spid="4">
                                            <p:txEl>
                                              <p:pRg st="26" end="26"/>
                                            </p:txEl>
                                          </p:spTgt>
                                        </p:tgtEl>
                                        <p:attrNameLst>
                                          <p:attrName>style.visibility</p:attrName>
                                        </p:attrNameLst>
                                      </p:cBhvr>
                                      <p:to>
                                        <p:strVal val="visible"/>
                                      </p:to>
                                    </p:set>
                                    <p:anim to="" calcmode="lin" valueType="num">
                                      <p:cBhvr>
                                        <p:cTn id="148" dur="1" fill="hold"/>
                                        <p:tgtEl>
                                          <p:spTgt spid="4">
                                            <p:txEl>
                                              <p:pRg st="26" end="26"/>
                                            </p:txEl>
                                          </p:spTgt>
                                        </p:tgtEl>
                                        <p:attrNameLst>
                                          <p:attrName/>
                                        </p:attrNameLst>
                                      </p:cBhvr>
                                    </p:anim>
                                  </p:childTnLst>
                                </p:cTn>
                              </p:par>
                            </p:childTnLst>
                          </p:cTn>
                        </p:par>
                      </p:childTnLst>
                    </p:cTn>
                  </p:par>
                  <p:par>
                    <p:cTn id="149" fill="hold">
                      <p:stCondLst>
                        <p:cond delay="indefinite"/>
                      </p:stCondLst>
                      <p:childTnLst>
                        <p:par>
                          <p:cTn id="150" fill="hold">
                            <p:stCondLst>
                              <p:cond delay="0"/>
                            </p:stCondLst>
                            <p:childTnLst>
                              <p:par>
                                <p:cTn id="151" presetID="24" presetClass="exit" presetSubtype="0" fill="hold" grpId="1" nodeType="clickEffect">
                                  <p:stCondLst>
                                    <p:cond delay="0"/>
                                  </p:stCondLst>
                                  <p:childTnLst>
                                    <p:anim to="" calcmode="lin" valueType="num">
                                      <p:cBhvr>
                                        <p:cTn id="152" dur="1"/>
                                        <p:tgtEl>
                                          <p:spTgt spid="2"/>
                                        </p:tgtEl>
                                        <p:attrNameLst>
                                          <p:attrName/>
                                        </p:attrNameLst>
                                      </p:cBhvr>
                                    </p:anim>
                                    <p:set>
                                      <p:cBhvr>
                                        <p:cTn id="153" dur="1" fill="hold">
                                          <p:stCondLst>
                                            <p:cond delay="0"/>
                                          </p:stCondLst>
                                        </p:cTn>
                                        <p:tgtEl>
                                          <p:spTgt spid="2"/>
                                        </p:tgtEl>
                                        <p:attrNameLst>
                                          <p:attrName>style.visibility</p:attrName>
                                        </p:attrNameLst>
                                      </p:cBhvr>
                                      <p:to>
                                        <p:strVal val="hidden"/>
                                      </p:to>
                                    </p:set>
                                  </p:childTnLst>
                                </p:cTn>
                              </p:par>
                            </p:childTnLst>
                          </p:cTn>
                        </p:par>
                      </p:childTnLst>
                    </p:cTn>
                  </p:par>
                  <p:par>
                    <p:cTn id="154" fill="hold">
                      <p:stCondLst>
                        <p:cond delay="indefinite"/>
                      </p:stCondLst>
                      <p:childTnLst>
                        <p:par>
                          <p:cTn id="155" fill="hold">
                            <p:stCondLst>
                              <p:cond delay="0"/>
                            </p:stCondLst>
                            <p:childTnLst>
                              <p:par>
                                <p:cTn id="156" presetID="24" presetClass="exit" presetSubtype="0" fill="hold" grpId="1" nodeType="clickEffect">
                                  <p:stCondLst>
                                    <p:cond delay="0"/>
                                  </p:stCondLst>
                                  <p:childTnLst>
                                    <p:anim to="" calcmode="lin" valueType="num">
                                      <p:cBhvr>
                                        <p:cTn id="157" dur="1"/>
                                        <p:tgtEl>
                                          <p:spTgt spid="4">
                                            <p:txEl>
                                              <p:pRg st="0" end="0"/>
                                            </p:txEl>
                                          </p:spTgt>
                                        </p:tgtEl>
                                        <p:attrNameLst>
                                          <p:attrName/>
                                        </p:attrNameLst>
                                      </p:cBhvr>
                                    </p:anim>
                                    <p:set>
                                      <p:cBhvr>
                                        <p:cTn id="158"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159" fill="hold">
                      <p:stCondLst>
                        <p:cond delay="indefinite"/>
                      </p:stCondLst>
                      <p:childTnLst>
                        <p:par>
                          <p:cTn id="160" fill="hold">
                            <p:stCondLst>
                              <p:cond delay="0"/>
                            </p:stCondLst>
                            <p:childTnLst>
                              <p:par>
                                <p:cTn id="161" presetID="24" presetClass="exit" presetSubtype="0" fill="hold" grpId="1" nodeType="clickEffect">
                                  <p:stCondLst>
                                    <p:cond delay="0"/>
                                  </p:stCondLst>
                                  <p:childTnLst>
                                    <p:anim to="" calcmode="lin" valueType="num">
                                      <p:cBhvr>
                                        <p:cTn id="162" dur="1"/>
                                        <p:tgtEl>
                                          <p:spTgt spid="4">
                                            <p:txEl>
                                              <p:pRg st="1" end="1"/>
                                            </p:txEl>
                                          </p:spTgt>
                                        </p:tgtEl>
                                        <p:attrNameLst>
                                          <p:attrName/>
                                        </p:attrNameLst>
                                      </p:cBhvr>
                                    </p:anim>
                                    <p:set>
                                      <p:cBhvr>
                                        <p:cTn id="163" dur="1" fill="hold">
                                          <p:stCondLst>
                                            <p:cond delay="0"/>
                                          </p:stCondLst>
                                        </p:cTn>
                                        <p:tgtEl>
                                          <p:spTgt spid="4">
                                            <p:txEl>
                                              <p:pRg st="1" end="1"/>
                                            </p:txEl>
                                          </p:spTgt>
                                        </p:tgtEl>
                                        <p:attrNameLst>
                                          <p:attrName>style.visibility</p:attrName>
                                        </p:attrNameLst>
                                      </p:cBhvr>
                                      <p:to>
                                        <p:strVal val="hidden"/>
                                      </p:to>
                                    </p:set>
                                  </p:childTnLst>
                                </p:cTn>
                              </p:par>
                            </p:childTnLst>
                          </p:cTn>
                        </p:par>
                      </p:childTnLst>
                    </p:cTn>
                  </p:par>
                  <p:par>
                    <p:cTn id="164" fill="hold">
                      <p:stCondLst>
                        <p:cond delay="indefinite"/>
                      </p:stCondLst>
                      <p:childTnLst>
                        <p:par>
                          <p:cTn id="165" fill="hold">
                            <p:stCondLst>
                              <p:cond delay="0"/>
                            </p:stCondLst>
                            <p:childTnLst>
                              <p:par>
                                <p:cTn id="166" presetID="24" presetClass="exit" presetSubtype="0" fill="hold" grpId="1" nodeType="clickEffect">
                                  <p:stCondLst>
                                    <p:cond delay="0"/>
                                  </p:stCondLst>
                                  <p:childTnLst>
                                    <p:anim to="" calcmode="lin" valueType="num">
                                      <p:cBhvr>
                                        <p:cTn id="167" dur="1"/>
                                        <p:tgtEl>
                                          <p:spTgt spid="4">
                                            <p:txEl>
                                              <p:pRg st="2" end="2"/>
                                            </p:txEl>
                                          </p:spTgt>
                                        </p:tgtEl>
                                        <p:attrNameLst>
                                          <p:attrName/>
                                        </p:attrNameLst>
                                      </p:cBhvr>
                                    </p:anim>
                                    <p:set>
                                      <p:cBhvr>
                                        <p:cTn id="168" dur="1" fill="hold">
                                          <p:stCondLst>
                                            <p:cond delay="0"/>
                                          </p:stCondLst>
                                        </p:cTn>
                                        <p:tgtEl>
                                          <p:spTgt spid="4">
                                            <p:txEl>
                                              <p:pRg st="2" end="2"/>
                                            </p:txEl>
                                          </p:spTgt>
                                        </p:tgtEl>
                                        <p:attrNameLst>
                                          <p:attrName>style.visibility</p:attrName>
                                        </p:attrNameLst>
                                      </p:cBhvr>
                                      <p:to>
                                        <p:strVal val="hidden"/>
                                      </p:to>
                                    </p:set>
                                  </p:childTnLst>
                                </p:cTn>
                              </p:par>
                            </p:childTnLst>
                          </p:cTn>
                        </p:par>
                      </p:childTnLst>
                    </p:cTn>
                  </p:par>
                  <p:par>
                    <p:cTn id="169" fill="hold">
                      <p:stCondLst>
                        <p:cond delay="indefinite"/>
                      </p:stCondLst>
                      <p:childTnLst>
                        <p:par>
                          <p:cTn id="170" fill="hold">
                            <p:stCondLst>
                              <p:cond delay="0"/>
                            </p:stCondLst>
                            <p:childTnLst>
                              <p:par>
                                <p:cTn id="171" presetID="24" presetClass="exit" presetSubtype="0" fill="hold" grpId="1" nodeType="clickEffect">
                                  <p:stCondLst>
                                    <p:cond delay="0"/>
                                  </p:stCondLst>
                                  <p:childTnLst>
                                    <p:anim to="" calcmode="lin" valueType="num">
                                      <p:cBhvr>
                                        <p:cTn id="172" dur="1"/>
                                        <p:tgtEl>
                                          <p:spTgt spid="4">
                                            <p:txEl>
                                              <p:pRg st="3" end="3"/>
                                            </p:txEl>
                                          </p:spTgt>
                                        </p:tgtEl>
                                        <p:attrNameLst>
                                          <p:attrName/>
                                        </p:attrNameLst>
                                      </p:cBhvr>
                                    </p:anim>
                                    <p:set>
                                      <p:cBhvr>
                                        <p:cTn id="173" dur="1" fill="hold">
                                          <p:stCondLst>
                                            <p:cond delay="0"/>
                                          </p:stCondLst>
                                        </p:cTn>
                                        <p:tgtEl>
                                          <p:spTgt spid="4">
                                            <p:txEl>
                                              <p:pRg st="3" end="3"/>
                                            </p:txEl>
                                          </p:spTgt>
                                        </p:tgtEl>
                                        <p:attrNameLst>
                                          <p:attrName>style.visibility</p:attrName>
                                        </p:attrNameLst>
                                      </p:cBhvr>
                                      <p:to>
                                        <p:strVal val="hidden"/>
                                      </p:to>
                                    </p:set>
                                  </p:childTnLst>
                                </p:cTn>
                              </p:par>
                            </p:childTnLst>
                          </p:cTn>
                        </p:par>
                      </p:childTnLst>
                    </p:cTn>
                  </p:par>
                  <p:par>
                    <p:cTn id="174" fill="hold">
                      <p:stCondLst>
                        <p:cond delay="indefinite"/>
                      </p:stCondLst>
                      <p:childTnLst>
                        <p:par>
                          <p:cTn id="175" fill="hold">
                            <p:stCondLst>
                              <p:cond delay="0"/>
                            </p:stCondLst>
                            <p:childTnLst>
                              <p:par>
                                <p:cTn id="176" presetID="24" presetClass="exit" presetSubtype="0" fill="hold" grpId="1" nodeType="clickEffect">
                                  <p:stCondLst>
                                    <p:cond delay="0"/>
                                  </p:stCondLst>
                                  <p:childTnLst>
                                    <p:anim to="" calcmode="lin" valueType="num">
                                      <p:cBhvr>
                                        <p:cTn id="177" dur="1"/>
                                        <p:tgtEl>
                                          <p:spTgt spid="4">
                                            <p:txEl>
                                              <p:pRg st="4" end="4"/>
                                            </p:txEl>
                                          </p:spTgt>
                                        </p:tgtEl>
                                        <p:attrNameLst>
                                          <p:attrName/>
                                        </p:attrNameLst>
                                      </p:cBhvr>
                                    </p:anim>
                                    <p:set>
                                      <p:cBhvr>
                                        <p:cTn id="178" dur="1" fill="hold">
                                          <p:stCondLst>
                                            <p:cond delay="0"/>
                                          </p:stCondLst>
                                        </p:cTn>
                                        <p:tgtEl>
                                          <p:spTgt spid="4">
                                            <p:txEl>
                                              <p:pRg st="4" end="4"/>
                                            </p:txEl>
                                          </p:spTgt>
                                        </p:tgtEl>
                                        <p:attrNameLst>
                                          <p:attrName>style.visibility</p:attrName>
                                        </p:attrNameLst>
                                      </p:cBhvr>
                                      <p:to>
                                        <p:strVal val="hidden"/>
                                      </p:to>
                                    </p:set>
                                  </p:childTnLst>
                                </p:cTn>
                              </p:par>
                            </p:childTnLst>
                          </p:cTn>
                        </p:par>
                      </p:childTnLst>
                    </p:cTn>
                  </p:par>
                  <p:par>
                    <p:cTn id="179" fill="hold">
                      <p:stCondLst>
                        <p:cond delay="indefinite"/>
                      </p:stCondLst>
                      <p:childTnLst>
                        <p:par>
                          <p:cTn id="180" fill="hold">
                            <p:stCondLst>
                              <p:cond delay="0"/>
                            </p:stCondLst>
                            <p:childTnLst>
                              <p:par>
                                <p:cTn id="181" presetID="24" presetClass="exit" presetSubtype="0" fill="hold" grpId="1" nodeType="clickEffect">
                                  <p:stCondLst>
                                    <p:cond delay="0"/>
                                  </p:stCondLst>
                                  <p:childTnLst>
                                    <p:anim to="" calcmode="lin" valueType="num">
                                      <p:cBhvr>
                                        <p:cTn id="182" dur="1"/>
                                        <p:tgtEl>
                                          <p:spTgt spid="4">
                                            <p:txEl>
                                              <p:pRg st="5" end="5"/>
                                            </p:txEl>
                                          </p:spTgt>
                                        </p:tgtEl>
                                        <p:attrNameLst>
                                          <p:attrName/>
                                        </p:attrNameLst>
                                      </p:cBhvr>
                                    </p:anim>
                                    <p:set>
                                      <p:cBhvr>
                                        <p:cTn id="183" dur="1" fill="hold">
                                          <p:stCondLst>
                                            <p:cond delay="0"/>
                                          </p:stCondLst>
                                        </p:cTn>
                                        <p:tgtEl>
                                          <p:spTgt spid="4">
                                            <p:txEl>
                                              <p:pRg st="5" end="5"/>
                                            </p:txEl>
                                          </p:spTgt>
                                        </p:tgtEl>
                                        <p:attrNameLst>
                                          <p:attrName>style.visibility</p:attrName>
                                        </p:attrNameLst>
                                      </p:cBhvr>
                                      <p:to>
                                        <p:strVal val="hidden"/>
                                      </p:to>
                                    </p:set>
                                  </p:childTnLst>
                                </p:cTn>
                              </p:par>
                            </p:childTnLst>
                          </p:cTn>
                        </p:par>
                      </p:childTnLst>
                    </p:cTn>
                  </p:par>
                  <p:par>
                    <p:cTn id="184" fill="hold">
                      <p:stCondLst>
                        <p:cond delay="indefinite"/>
                      </p:stCondLst>
                      <p:childTnLst>
                        <p:par>
                          <p:cTn id="185" fill="hold">
                            <p:stCondLst>
                              <p:cond delay="0"/>
                            </p:stCondLst>
                            <p:childTnLst>
                              <p:par>
                                <p:cTn id="186" presetID="24" presetClass="exit" presetSubtype="0" fill="hold" grpId="1" nodeType="clickEffect">
                                  <p:stCondLst>
                                    <p:cond delay="0"/>
                                  </p:stCondLst>
                                  <p:childTnLst>
                                    <p:anim to="" calcmode="lin" valueType="num">
                                      <p:cBhvr>
                                        <p:cTn id="187" dur="1"/>
                                        <p:tgtEl>
                                          <p:spTgt spid="4">
                                            <p:txEl>
                                              <p:pRg st="6" end="6"/>
                                            </p:txEl>
                                          </p:spTgt>
                                        </p:tgtEl>
                                        <p:attrNameLst>
                                          <p:attrName/>
                                        </p:attrNameLst>
                                      </p:cBhvr>
                                    </p:anim>
                                    <p:set>
                                      <p:cBhvr>
                                        <p:cTn id="188" dur="1" fill="hold">
                                          <p:stCondLst>
                                            <p:cond delay="0"/>
                                          </p:stCondLst>
                                        </p:cTn>
                                        <p:tgtEl>
                                          <p:spTgt spid="4">
                                            <p:txEl>
                                              <p:pRg st="6" end="6"/>
                                            </p:txEl>
                                          </p:spTgt>
                                        </p:tgtEl>
                                        <p:attrNameLst>
                                          <p:attrName>style.visibility</p:attrName>
                                        </p:attrNameLst>
                                      </p:cBhvr>
                                      <p:to>
                                        <p:strVal val="hidden"/>
                                      </p:to>
                                    </p:set>
                                  </p:childTnLst>
                                </p:cTn>
                              </p:par>
                            </p:childTnLst>
                          </p:cTn>
                        </p:par>
                      </p:childTnLst>
                    </p:cTn>
                  </p:par>
                  <p:par>
                    <p:cTn id="189" fill="hold">
                      <p:stCondLst>
                        <p:cond delay="indefinite"/>
                      </p:stCondLst>
                      <p:childTnLst>
                        <p:par>
                          <p:cTn id="190" fill="hold">
                            <p:stCondLst>
                              <p:cond delay="0"/>
                            </p:stCondLst>
                            <p:childTnLst>
                              <p:par>
                                <p:cTn id="191" presetID="24" presetClass="exit" presetSubtype="0" fill="hold" grpId="1" nodeType="clickEffect">
                                  <p:stCondLst>
                                    <p:cond delay="0"/>
                                  </p:stCondLst>
                                  <p:childTnLst>
                                    <p:anim to="" calcmode="lin" valueType="num">
                                      <p:cBhvr>
                                        <p:cTn id="192" dur="1"/>
                                        <p:tgtEl>
                                          <p:spTgt spid="4">
                                            <p:txEl>
                                              <p:pRg st="7" end="7"/>
                                            </p:txEl>
                                          </p:spTgt>
                                        </p:tgtEl>
                                        <p:attrNameLst>
                                          <p:attrName/>
                                        </p:attrNameLst>
                                      </p:cBhvr>
                                    </p:anim>
                                    <p:set>
                                      <p:cBhvr>
                                        <p:cTn id="193" dur="1" fill="hold">
                                          <p:stCondLst>
                                            <p:cond delay="0"/>
                                          </p:stCondLst>
                                        </p:cTn>
                                        <p:tgtEl>
                                          <p:spTgt spid="4">
                                            <p:txEl>
                                              <p:pRg st="7" end="7"/>
                                            </p:txEl>
                                          </p:spTgt>
                                        </p:tgtEl>
                                        <p:attrNameLst>
                                          <p:attrName>style.visibility</p:attrName>
                                        </p:attrNameLst>
                                      </p:cBhvr>
                                      <p:to>
                                        <p:strVal val="hidden"/>
                                      </p:to>
                                    </p:set>
                                  </p:childTnLst>
                                </p:cTn>
                              </p:par>
                            </p:childTnLst>
                          </p:cTn>
                        </p:par>
                      </p:childTnLst>
                    </p:cTn>
                  </p:par>
                  <p:par>
                    <p:cTn id="194" fill="hold">
                      <p:stCondLst>
                        <p:cond delay="indefinite"/>
                      </p:stCondLst>
                      <p:childTnLst>
                        <p:par>
                          <p:cTn id="195" fill="hold">
                            <p:stCondLst>
                              <p:cond delay="0"/>
                            </p:stCondLst>
                            <p:childTnLst>
                              <p:par>
                                <p:cTn id="196" presetID="24" presetClass="exit" presetSubtype="0" fill="hold" grpId="1" nodeType="clickEffect">
                                  <p:stCondLst>
                                    <p:cond delay="0"/>
                                  </p:stCondLst>
                                  <p:childTnLst>
                                    <p:anim to="" calcmode="lin" valueType="num">
                                      <p:cBhvr>
                                        <p:cTn id="197" dur="1"/>
                                        <p:tgtEl>
                                          <p:spTgt spid="4">
                                            <p:txEl>
                                              <p:pRg st="8" end="8"/>
                                            </p:txEl>
                                          </p:spTgt>
                                        </p:tgtEl>
                                        <p:attrNameLst>
                                          <p:attrName/>
                                        </p:attrNameLst>
                                      </p:cBhvr>
                                    </p:anim>
                                    <p:set>
                                      <p:cBhvr>
                                        <p:cTn id="198" dur="1" fill="hold">
                                          <p:stCondLst>
                                            <p:cond delay="0"/>
                                          </p:stCondLst>
                                        </p:cTn>
                                        <p:tgtEl>
                                          <p:spTgt spid="4">
                                            <p:txEl>
                                              <p:pRg st="8" end="8"/>
                                            </p:txEl>
                                          </p:spTgt>
                                        </p:tgtEl>
                                        <p:attrNameLst>
                                          <p:attrName>style.visibility</p:attrName>
                                        </p:attrNameLst>
                                      </p:cBhvr>
                                      <p:to>
                                        <p:strVal val="hidden"/>
                                      </p:to>
                                    </p:set>
                                  </p:childTnLst>
                                </p:cTn>
                              </p:par>
                            </p:childTnLst>
                          </p:cTn>
                        </p:par>
                      </p:childTnLst>
                    </p:cTn>
                  </p:par>
                  <p:par>
                    <p:cTn id="199" fill="hold">
                      <p:stCondLst>
                        <p:cond delay="indefinite"/>
                      </p:stCondLst>
                      <p:childTnLst>
                        <p:par>
                          <p:cTn id="200" fill="hold">
                            <p:stCondLst>
                              <p:cond delay="0"/>
                            </p:stCondLst>
                            <p:childTnLst>
                              <p:par>
                                <p:cTn id="201" presetID="24" presetClass="exit" presetSubtype="0" fill="hold" grpId="1" nodeType="clickEffect">
                                  <p:stCondLst>
                                    <p:cond delay="0"/>
                                  </p:stCondLst>
                                  <p:childTnLst>
                                    <p:anim to="" calcmode="lin" valueType="num">
                                      <p:cBhvr>
                                        <p:cTn id="202" dur="1"/>
                                        <p:tgtEl>
                                          <p:spTgt spid="4">
                                            <p:txEl>
                                              <p:pRg st="9" end="9"/>
                                            </p:txEl>
                                          </p:spTgt>
                                        </p:tgtEl>
                                        <p:attrNameLst>
                                          <p:attrName/>
                                        </p:attrNameLst>
                                      </p:cBhvr>
                                    </p:anim>
                                    <p:set>
                                      <p:cBhvr>
                                        <p:cTn id="203" dur="1" fill="hold">
                                          <p:stCondLst>
                                            <p:cond delay="0"/>
                                          </p:stCondLst>
                                        </p:cTn>
                                        <p:tgtEl>
                                          <p:spTgt spid="4">
                                            <p:txEl>
                                              <p:pRg st="9" end="9"/>
                                            </p:txEl>
                                          </p:spTgt>
                                        </p:tgtEl>
                                        <p:attrNameLst>
                                          <p:attrName>style.visibility</p:attrName>
                                        </p:attrNameLst>
                                      </p:cBhvr>
                                      <p:to>
                                        <p:strVal val="hidden"/>
                                      </p:to>
                                    </p:set>
                                  </p:childTnLst>
                                </p:cTn>
                              </p:par>
                            </p:childTnLst>
                          </p:cTn>
                        </p:par>
                      </p:childTnLst>
                    </p:cTn>
                  </p:par>
                  <p:par>
                    <p:cTn id="204" fill="hold">
                      <p:stCondLst>
                        <p:cond delay="indefinite"/>
                      </p:stCondLst>
                      <p:childTnLst>
                        <p:par>
                          <p:cTn id="205" fill="hold">
                            <p:stCondLst>
                              <p:cond delay="0"/>
                            </p:stCondLst>
                            <p:childTnLst>
                              <p:par>
                                <p:cTn id="206" presetID="24" presetClass="exit" presetSubtype="0" fill="hold" grpId="1" nodeType="clickEffect">
                                  <p:stCondLst>
                                    <p:cond delay="0"/>
                                  </p:stCondLst>
                                  <p:childTnLst>
                                    <p:anim to="" calcmode="lin" valueType="num">
                                      <p:cBhvr>
                                        <p:cTn id="207" dur="1"/>
                                        <p:tgtEl>
                                          <p:spTgt spid="4">
                                            <p:txEl>
                                              <p:pRg st="10" end="10"/>
                                            </p:txEl>
                                          </p:spTgt>
                                        </p:tgtEl>
                                        <p:attrNameLst>
                                          <p:attrName/>
                                        </p:attrNameLst>
                                      </p:cBhvr>
                                    </p:anim>
                                    <p:set>
                                      <p:cBhvr>
                                        <p:cTn id="208" dur="1" fill="hold">
                                          <p:stCondLst>
                                            <p:cond delay="0"/>
                                          </p:stCondLst>
                                        </p:cTn>
                                        <p:tgtEl>
                                          <p:spTgt spid="4">
                                            <p:txEl>
                                              <p:pRg st="10" end="10"/>
                                            </p:txEl>
                                          </p:spTgt>
                                        </p:tgtEl>
                                        <p:attrNameLst>
                                          <p:attrName>style.visibility</p:attrName>
                                        </p:attrNameLst>
                                      </p:cBhvr>
                                      <p:to>
                                        <p:strVal val="hidden"/>
                                      </p:to>
                                    </p:set>
                                  </p:childTnLst>
                                </p:cTn>
                              </p:par>
                            </p:childTnLst>
                          </p:cTn>
                        </p:par>
                      </p:childTnLst>
                    </p:cTn>
                  </p:par>
                  <p:par>
                    <p:cTn id="209" fill="hold">
                      <p:stCondLst>
                        <p:cond delay="indefinite"/>
                      </p:stCondLst>
                      <p:childTnLst>
                        <p:par>
                          <p:cTn id="210" fill="hold">
                            <p:stCondLst>
                              <p:cond delay="0"/>
                            </p:stCondLst>
                            <p:childTnLst>
                              <p:par>
                                <p:cTn id="211" presetID="24" presetClass="exit" presetSubtype="0" fill="hold" grpId="1" nodeType="clickEffect">
                                  <p:stCondLst>
                                    <p:cond delay="0"/>
                                  </p:stCondLst>
                                  <p:childTnLst>
                                    <p:anim to="" calcmode="lin" valueType="num">
                                      <p:cBhvr>
                                        <p:cTn id="212" dur="1"/>
                                        <p:tgtEl>
                                          <p:spTgt spid="4">
                                            <p:txEl>
                                              <p:pRg st="11" end="11"/>
                                            </p:txEl>
                                          </p:spTgt>
                                        </p:tgtEl>
                                        <p:attrNameLst>
                                          <p:attrName/>
                                        </p:attrNameLst>
                                      </p:cBhvr>
                                    </p:anim>
                                    <p:set>
                                      <p:cBhvr>
                                        <p:cTn id="213" dur="1" fill="hold">
                                          <p:stCondLst>
                                            <p:cond delay="0"/>
                                          </p:stCondLst>
                                        </p:cTn>
                                        <p:tgtEl>
                                          <p:spTgt spid="4">
                                            <p:txEl>
                                              <p:pRg st="11" end="11"/>
                                            </p:txEl>
                                          </p:spTgt>
                                        </p:tgtEl>
                                        <p:attrNameLst>
                                          <p:attrName>style.visibility</p:attrName>
                                        </p:attrNameLst>
                                      </p:cBhvr>
                                      <p:to>
                                        <p:strVal val="hidden"/>
                                      </p:to>
                                    </p:set>
                                  </p:childTnLst>
                                </p:cTn>
                              </p:par>
                            </p:childTnLst>
                          </p:cTn>
                        </p:par>
                      </p:childTnLst>
                    </p:cTn>
                  </p:par>
                  <p:par>
                    <p:cTn id="214" fill="hold">
                      <p:stCondLst>
                        <p:cond delay="indefinite"/>
                      </p:stCondLst>
                      <p:childTnLst>
                        <p:par>
                          <p:cTn id="215" fill="hold">
                            <p:stCondLst>
                              <p:cond delay="0"/>
                            </p:stCondLst>
                            <p:childTnLst>
                              <p:par>
                                <p:cTn id="216" presetID="24" presetClass="exit" presetSubtype="0" fill="hold" grpId="1" nodeType="clickEffect">
                                  <p:stCondLst>
                                    <p:cond delay="0"/>
                                  </p:stCondLst>
                                  <p:childTnLst>
                                    <p:anim to="" calcmode="lin" valueType="num">
                                      <p:cBhvr>
                                        <p:cTn id="217" dur="1"/>
                                        <p:tgtEl>
                                          <p:spTgt spid="4">
                                            <p:txEl>
                                              <p:pRg st="12" end="12"/>
                                            </p:txEl>
                                          </p:spTgt>
                                        </p:tgtEl>
                                        <p:attrNameLst>
                                          <p:attrName/>
                                        </p:attrNameLst>
                                      </p:cBhvr>
                                    </p:anim>
                                    <p:set>
                                      <p:cBhvr>
                                        <p:cTn id="218" dur="1" fill="hold">
                                          <p:stCondLst>
                                            <p:cond delay="0"/>
                                          </p:stCondLst>
                                        </p:cTn>
                                        <p:tgtEl>
                                          <p:spTgt spid="4">
                                            <p:txEl>
                                              <p:pRg st="12" end="12"/>
                                            </p:txEl>
                                          </p:spTgt>
                                        </p:tgtEl>
                                        <p:attrNameLst>
                                          <p:attrName>style.visibility</p:attrName>
                                        </p:attrNameLst>
                                      </p:cBhvr>
                                      <p:to>
                                        <p:strVal val="hidden"/>
                                      </p:to>
                                    </p:set>
                                  </p:childTnLst>
                                </p:cTn>
                              </p:par>
                            </p:childTnLst>
                          </p:cTn>
                        </p:par>
                      </p:childTnLst>
                    </p:cTn>
                  </p:par>
                  <p:par>
                    <p:cTn id="219" fill="hold">
                      <p:stCondLst>
                        <p:cond delay="indefinite"/>
                      </p:stCondLst>
                      <p:childTnLst>
                        <p:par>
                          <p:cTn id="220" fill="hold">
                            <p:stCondLst>
                              <p:cond delay="0"/>
                            </p:stCondLst>
                            <p:childTnLst>
                              <p:par>
                                <p:cTn id="221" presetID="24" presetClass="exit" presetSubtype="0" fill="hold" grpId="1" nodeType="clickEffect">
                                  <p:stCondLst>
                                    <p:cond delay="0"/>
                                  </p:stCondLst>
                                  <p:childTnLst>
                                    <p:anim to="" calcmode="lin" valueType="num">
                                      <p:cBhvr>
                                        <p:cTn id="222" dur="1"/>
                                        <p:tgtEl>
                                          <p:spTgt spid="4">
                                            <p:txEl>
                                              <p:pRg st="13" end="13"/>
                                            </p:txEl>
                                          </p:spTgt>
                                        </p:tgtEl>
                                        <p:attrNameLst>
                                          <p:attrName/>
                                        </p:attrNameLst>
                                      </p:cBhvr>
                                    </p:anim>
                                    <p:set>
                                      <p:cBhvr>
                                        <p:cTn id="223" dur="1" fill="hold">
                                          <p:stCondLst>
                                            <p:cond delay="0"/>
                                          </p:stCondLst>
                                        </p:cTn>
                                        <p:tgtEl>
                                          <p:spTgt spid="4">
                                            <p:txEl>
                                              <p:pRg st="13" end="13"/>
                                            </p:txEl>
                                          </p:spTgt>
                                        </p:tgtEl>
                                        <p:attrNameLst>
                                          <p:attrName>style.visibility</p:attrName>
                                        </p:attrNameLst>
                                      </p:cBhvr>
                                      <p:to>
                                        <p:strVal val="hidden"/>
                                      </p:to>
                                    </p:set>
                                  </p:childTnLst>
                                </p:cTn>
                              </p:par>
                            </p:childTnLst>
                          </p:cTn>
                        </p:par>
                      </p:childTnLst>
                    </p:cTn>
                  </p:par>
                  <p:par>
                    <p:cTn id="224" fill="hold">
                      <p:stCondLst>
                        <p:cond delay="indefinite"/>
                      </p:stCondLst>
                      <p:childTnLst>
                        <p:par>
                          <p:cTn id="225" fill="hold">
                            <p:stCondLst>
                              <p:cond delay="0"/>
                            </p:stCondLst>
                            <p:childTnLst>
                              <p:par>
                                <p:cTn id="226" presetID="24" presetClass="exit" presetSubtype="0" fill="hold" grpId="1" nodeType="clickEffect">
                                  <p:stCondLst>
                                    <p:cond delay="0"/>
                                  </p:stCondLst>
                                  <p:childTnLst>
                                    <p:anim to="" calcmode="lin" valueType="num">
                                      <p:cBhvr>
                                        <p:cTn id="227" dur="1"/>
                                        <p:tgtEl>
                                          <p:spTgt spid="4">
                                            <p:txEl>
                                              <p:pRg st="14" end="14"/>
                                            </p:txEl>
                                          </p:spTgt>
                                        </p:tgtEl>
                                        <p:attrNameLst>
                                          <p:attrName/>
                                        </p:attrNameLst>
                                      </p:cBhvr>
                                    </p:anim>
                                    <p:set>
                                      <p:cBhvr>
                                        <p:cTn id="228" dur="1" fill="hold">
                                          <p:stCondLst>
                                            <p:cond delay="0"/>
                                          </p:stCondLst>
                                        </p:cTn>
                                        <p:tgtEl>
                                          <p:spTgt spid="4">
                                            <p:txEl>
                                              <p:pRg st="14" end="14"/>
                                            </p:txEl>
                                          </p:spTgt>
                                        </p:tgtEl>
                                        <p:attrNameLst>
                                          <p:attrName>style.visibility</p:attrName>
                                        </p:attrNameLst>
                                      </p:cBhvr>
                                      <p:to>
                                        <p:strVal val="hidden"/>
                                      </p:to>
                                    </p:set>
                                  </p:childTnLst>
                                </p:cTn>
                              </p:par>
                            </p:childTnLst>
                          </p:cTn>
                        </p:par>
                      </p:childTnLst>
                    </p:cTn>
                  </p:par>
                  <p:par>
                    <p:cTn id="229" fill="hold">
                      <p:stCondLst>
                        <p:cond delay="indefinite"/>
                      </p:stCondLst>
                      <p:childTnLst>
                        <p:par>
                          <p:cTn id="230" fill="hold">
                            <p:stCondLst>
                              <p:cond delay="0"/>
                            </p:stCondLst>
                            <p:childTnLst>
                              <p:par>
                                <p:cTn id="231" presetID="24" presetClass="exit" presetSubtype="0" fill="hold" grpId="1" nodeType="clickEffect">
                                  <p:stCondLst>
                                    <p:cond delay="0"/>
                                  </p:stCondLst>
                                  <p:childTnLst>
                                    <p:anim to="" calcmode="lin" valueType="num">
                                      <p:cBhvr>
                                        <p:cTn id="232" dur="1"/>
                                        <p:tgtEl>
                                          <p:spTgt spid="4">
                                            <p:txEl>
                                              <p:pRg st="15" end="15"/>
                                            </p:txEl>
                                          </p:spTgt>
                                        </p:tgtEl>
                                        <p:attrNameLst>
                                          <p:attrName/>
                                        </p:attrNameLst>
                                      </p:cBhvr>
                                    </p:anim>
                                    <p:set>
                                      <p:cBhvr>
                                        <p:cTn id="233" dur="1" fill="hold">
                                          <p:stCondLst>
                                            <p:cond delay="0"/>
                                          </p:stCondLst>
                                        </p:cTn>
                                        <p:tgtEl>
                                          <p:spTgt spid="4">
                                            <p:txEl>
                                              <p:pRg st="15" end="15"/>
                                            </p:txEl>
                                          </p:spTgt>
                                        </p:tgtEl>
                                        <p:attrNameLst>
                                          <p:attrName>style.visibility</p:attrName>
                                        </p:attrNameLst>
                                      </p:cBhvr>
                                      <p:to>
                                        <p:strVal val="hidden"/>
                                      </p:to>
                                    </p:set>
                                  </p:childTnLst>
                                </p:cTn>
                              </p:par>
                            </p:childTnLst>
                          </p:cTn>
                        </p:par>
                      </p:childTnLst>
                    </p:cTn>
                  </p:par>
                  <p:par>
                    <p:cTn id="234" fill="hold">
                      <p:stCondLst>
                        <p:cond delay="indefinite"/>
                      </p:stCondLst>
                      <p:childTnLst>
                        <p:par>
                          <p:cTn id="235" fill="hold">
                            <p:stCondLst>
                              <p:cond delay="0"/>
                            </p:stCondLst>
                            <p:childTnLst>
                              <p:par>
                                <p:cTn id="236" presetID="24" presetClass="exit" presetSubtype="0" fill="hold" grpId="1" nodeType="clickEffect">
                                  <p:stCondLst>
                                    <p:cond delay="0"/>
                                  </p:stCondLst>
                                  <p:childTnLst>
                                    <p:anim to="" calcmode="lin" valueType="num">
                                      <p:cBhvr>
                                        <p:cTn id="237" dur="1"/>
                                        <p:tgtEl>
                                          <p:spTgt spid="4">
                                            <p:txEl>
                                              <p:pRg st="16" end="16"/>
                                            </p:txEl>
                                          </p:spTgt>
                                        </p:tgtEl>
                                        <p:attrNameLst>
                                          <p:attrName/>
                                        </p:attrNameLst>
                                      </p:cBhvr>
                                    </p:anim>
                                    <p:set>
                                      <p:cBhvr>
                                        <p:cTn id="238" dur="1" fill="hold">
                                          <p:stCondLst>
                                            <p:cond delay="0"/>
                                          </p:stCondLst>
                                        </p:cTn>
                                        <p:tgtEl>
                                          <p:spTgt spid="4">
                                            <p:txEl>
                                              <p:pRg st="16" end="16"/>
                                            </p:txEl>
                                          </p:spTgt>
                                        </p:tgtEl>
                                        <p:attrNameLst>
                                          <p:attrName>style.visibility</p:attrName>
                                        </p:attrNameLst>
                                      </p:cBhvr>
                                      <p:to>
                                        <p:strVal val="hidden"/>
                                      </p:to>
                                    </p:set>
                                  </p:childTnLst>
                                </p:cTn>
                              </p:par>
                            </p:childTnLst>
                          </p:cTn>
                        </p:par>
                      </p:childTnLst>
                    </p:cTn>
                  </p:par>
                  <p:par>
                    <p:cTn id="239" fill="hold">
                      <p:stCondLst>
                        <p:cond delay="indefinite"/>
                      </p:stCondLst>
                      <p:childTnLst>
                        <p:par>
                          <p:cTn id="240" fill="hold">
                            <p:stCondLst>
                              <p:cond delay="0"/>
                            </p:stCondLst>
                            <p:childTnLst>
                              <p:par>
                                <p:cTn id="241" presetID="24" presetClass="exit" presetSubtype="0" fill="hold" grpId="1" nodeType="clickEffect">
                                  <p:stCondLst>
                                    <p:cond delay="0"/>
                                  </p:stCondLst>
                                  <p:childTnLst>
                                    <p:anim to="" calcmode="lin" valueType="num">
                                      <p:cBhvr>
                                        <p:cTn id="242" dur="1"/>
                                        <p:tgtEl>
                                          <p:spTgt spid="4">
                                            <p:txEl>
                                              <p:pRg st="17" end="17"/>
                                            </p:txEl>
                                          </p:spTgt>
                                        </p:tgtEl>
                                        <p:attrNameLst>
                                          <p:attrName/>
                                        </p:attrNameLst>
                                      </p:cBhvr>
                                    </p:anim>
                                    <p:set>
                                      <p:cBhvr>
                                        <p:cTn id="243" dur="1" fill="hold">
                                          <p:stCondLst>
                                            <p:cond delay="0"/>
                                          </p:stCondLst>
                                        </p:cTn>
                                        <p:tgtEl>
                                          <p:spTgt spid="4">
                                            <p:txEl>
                                              <p:pRg st="17" end="17"/>
                                            </p:txEl>
                                          </p:spTgt>
                                        </p:tgtEl>
                                        <p:attrNameLst>
                                          <p:attrName>style.visibility</p:attrName>
                                        </p:attrNameLst>
                                      </p:cBhvr>
                                      <p:to>
                                        <p:strVal val="hidden"/>
                                      </p:to>
                                    </p:set>
                                  </p:childTnLst>
                                </p:cTn>
                              </p:par>
                            </p:childTnLst>
                          </p:cTn>
                        </p:par>
                      </p:childTnLst>
                    </p:cTn>
                  </p:par>
                  <p:par>
                    <p:cTn id="244" fill="hold">
                      <p:stCondLst>
                        <p:cond delay="indefinite"/>
                      </p:stCondLst>
                      <p:childTnLst>
                        <p:par>
                          <p:cTn id="245" fill="hold">
                            <p:stCondLst>
                              <p:cond delay="0"/>
                            </p:stCondLst>
                            <p:childTnLst>
                              <p:par>
                                <p:cTn id="246" presetID="24" presetClass="exit" presetSubtype="0" fill="hold" grpId="1" nodeType="clickEffect">
                                  <p:stCondLst>
                                    <p:cond delay="0"/>
                                  </p:stCondLst>
                                  <p:childTnLst>
                                    <p:anim to="" calcmode="lin" valueType="num">
                                      <p:cBhvr>
                                        <p:cTn id="247" dur="1"/>
                                        <p:tgtEl>
                                          <p:spTgt spid="4">
                                            <p:txEl>
                                              <p:pRg st="18" end="18"/>
                                            </p:txEl>
                                          </p:spTgt>
                                        </p:tgtEl>
                                        <p:attrNameLst>
                                          <p:attrName/>
                                        </p:attrNameLst>
                                      </p:cBhvr>
                                    </p:anim>
                                    <p:set>
                                      <p:cBhvr>
                                        <p:cTn id="248" dur="1" fill="hold">
                                          <p:stCondLst>
                                            <p:cond delay="0"/>
                                          </p:stCondLst>
                                        </p:cTn>
                                        <p:tgtEl>
                                          <p:spTgt spid="4">
                                            <p:txEl>
                                              <p:pRg st="18" end="18"/>
                                            </p:txEl>
                                          </p:spTgt>
                                        </p:tgtEl>
                                        <p:attrNameLst>
                                          <p:attrName>style.visibility</p:attrName>
                                        </p:attrNameLst>
                                      </p:cBhvr>
                                      <p:to>
                                        <p:strVal val="hidden"/>
                                      </p:to>
                                    </p:set>
                                  </p:childTnLst>
                                </p:cTn>
                              </p:par>
                            </p:childTnLst>
                          </p:cTn>
                        </p:par>
                      </p:childTnLst>
                    </p:cTn>
                  </p:par>
                  <p:par>
                    <p:cTn id="249" fill="hold">
                      <p:stCondLst>
                        <p:cond delay="indefinite"/>
                      </p:stCondLst>
                      <p:childTnLst>
                        <p:par>
                          <p:cTn id="250" fill="hold">
                            <p:stCondLst>
                              <p:cond delay="0"/>
                            </p:stCondLst>
                            <p:childTnLst>
                              <p:par>
                                <p:cTn id="251" presetID="24" presetClass="exit" presetSubtype="0" fill="hold" grpId="1" nodeType="clickEffect">
                                  <p:stCondLst>
                                    <p:cond delay="0"/>
                                  </p:stCondLst>
                                  <p:childTnLst>
                                    <p:anim to="" calcmode="lin" valueType="num">
                                      <p:cBhvr>
                                        <p:cTn id="252" dur="1"/>
                                        <p:tgtEl>
                                          <p:spTgt spid="4">
                                            <p:txEl>
                                              <p:pRg st="19" end="19"/>
                                            </p:txEl>
                                          </p:spTgt>
                                        </p:tgtEl>
                                        <p:attrNameLst>
                                          <p:attrName/>
                                        </p:attrNameLst>
                                      </p:cBhvr>
                                    </p:anim>
                                    <p:set>
                                      <p:cBhvr>
                                        <p:cTn id="253" dur="1" fill="hold">
                                          <p:stCondLst>
                                            <p:cond delay="0"/>
                                          </p:stCondLst>
                                        </p:cTn>
                                        <p:tgtEl>
                                          <p:spTgt spid="4">
                                            <p:txEl>
                                              <p:pRg st="19" end="19"/>
                                            </p:txEl>
                                          </p:spTgt>
                                        </p:tgtEl>
                                        <p:attrNameLst>
                                          <p:attrName>style.visibility</p:attrName>
                                        </p:attrNameLst>
                                      </p:cBhvr>
                                      <p:to>
                                        <p:strVal val="hidden"/>
                                      </p:to>
                                    </p:set>
                                  </p:childTnLst>
                                </p:cTn>
                              </p:par>
                            </p:childTnLst>
                          </p:cTn>
                        </p:par>
                      </p:childTnLst>
                    </p:cTn>
                  </p:par>
                  <p:par>
                    <p:cTn id="254" fill="hold">
                      <p:stCondLst>
                        <p:cond delay="indefinite"/>
                      </p:stCondLst>
                      <p:childTnLst>
                        <p:par>
                          <p:cTn id="255" fill="hold">
                            <p:stCondLst>
                              <p:cond delay="0"/>
                            </p:stCondLst>
                            <p:childTnLst>
                              <p:par>
                                <p:cTn id="256" presetID="24" presetClass="exit" presetSubtype="0" fill="hold" grpId="1" nodeType="clickEffect">
                                  <p:stCondLst>
                                    <p:cond delay="0"/>
                                  </p:stCondLst>
                                  <p:childTnLst>
                                    <p:anim to="" calcmode="lin" valueType="num">
                                      <p:cBhvr>
                                        <p:cTn id="257" dur="1"/>
                                        <p:tgtEl>
                                          <p:spTgt spid="4">
                                            <p:txEl>
                                              <p:pRg st="20" end="20"/>
                                            </p:txEl>
                                          </p:spTgt>
                                        </p:tgtEl>
                                        <p:attrNameLst>
                                          <p:attrName/>
                                        </p:attrNameLst>
                                      </p:cBhvr>
                                    </p:anim>
                                    <p:set>
                                      <p:cBhvr>
                                        <p:cTn id="258" dur="1" fill="hold">
                                          <p:stCondLst>
                                            <p:cond delay="0"/>
                                          </p:stCondLst>
                                        </p:cTn>
                                        <p:tgtEl>
                                          <p:spTgt spid="4">
                                            <p:txEl>
                                              <p:pRg st="20" end="20"/>
                                            </p:txEl>
                                          </p:spTgt>
                                        </p:tgtEl>
                                        <p:attrNameLst>
                                          <p:attrName>style.visibility</p:attrName>
                                        </p:attrNameLst>
                                      </p:cBhvr>
                                      <p:to>
                                        <p:strVal val="hidden"/>
                                      </p:to>
                                    </p:set>
                                  </p:childTnLst>
                                </p:cTn>
                              </p:par>
                            </p:childTnLst>
                          </p:cTn>
                        </p:par>
                      </p:childTnLst>
                    </p:cTn>
                  </p:par>
                  <p:par>
                    <p:cTn id="259" fill="hold">
                      <p:stCondLst>
                        <p:cond delay="indefinite"/>
                      </p:stCondLst>
                      <p:childTnLst>
                        <p:par>
                          <p:cTn id="260" fill="hold">
                            <p:stCondLst>
                              <p:cond delay="0"/>
                            </p:stCondLst>
                            <p:childTnLst>
                              <p:par>
                                <p:cTn id="261" presetID="24" presetClass="exit" presetSubtype="0" fill="hold" grpId="1" nodeType="clickEffect">
                                  <p:stCondLst>
                                    <p:cond delay="0"/>
                                  </p:stCondLst>
                                  <p:childTnLst>
                                    <p:anim to="" calcmode="lin" valueType="num">
                                      <p:cBhvr>
                                        <p:cTn id="262" dur="1"/>
                                        <p:tgtEl>
                                          <p:spTgt spid="4">
                                            <p:txEl>
                                              <p:pRg st="21" end="21"/>
                                            </p:txEl>
                                          </p:spTgt>
                                        </p:tgtEl>
                                        <p:attrNameLst>
                                          <p:attrName/>
                                        </p:attrNameLst>
                                      </p:cBhvr>
                                    </p:anim>
                                    <p:set>
                                      <p:cBhvr>
                                        <p:cTn id="263" dur="1" fill="hold">
                                          <p:stCondLst>
                                            <p:cond delay="0"/>
                                          </p:stCondLst>
                                        </p:cTn>
                                        <p:tgtEl>
                                          <p:spTgt spid="4">
                                            <p:txEl>
                                              <p:pRg st="21" end="21"/>
                                            </p:txEl>
                                          </p:spTgt>
                                        </p:tgtEl>
                                        <p:attrNameLst>
                                          <p:attrName>style.visibility</p:attrName>
                                        </p:attrNameLst>
                                      </p:cBhvr>
                                      <p:to>
                                        <p:strVal val="hidden"/>
                                      </p:to>
                                    </p:set>
                                  </p:childTnLst>
                                </p:cTn>
                              </p:par>
                            </p:childTnLst>
                          </p:cTn>
                        </p:par>
                      </p:childTnLst>
                    </p:cTn>
                  </p:par>
                  <p:par>
                    <p:cTn id="264" fill="hold">
                      <p:stCondLst>
                        <p:cond delay="indefinite"/>
                      </p:stCondLst>
                      <p:childTnLst>
                        <p:par>
                          <p:cTn id="265" fill="hold">
                            <p:stCondLst>
                              <p:cond delay="0"/>
                            </p:stCondLst>
                            <p:childTnLst>
                              <p:par>
                                <p:cTn id="266" presetID="24" presetClass="exit" presetSubtype="0" fill="hold" grpId="1" nodeType="clickEffect">
                                  <p:stCondLst>
                                    <p:cond delay="0"/>
                                  </p:stCondLst>
                                  <p:childTnLst>
                                    <p:anim to="" calcmode="lin" valueType="num">
                                      <p:cBhvr>
                                        <p:cTn id="267" dur="1"/>
                                        <p:tgtEl>
                                          <p:spTgt spid="4">
                                            <p:txEl>
                                              <p:pRg st="22" end="22"/>
                                            </p:txEl>
                                          </p:spTgt>
                                        </p:tgtEl>
                                        <p:attrNameLst>
                                          <p:attrName/>
                                        </p:attrNameLst>
                                      </p:cBhvr>
                                    </p:anim>
                                    <p:set>
                                      <p:cBhvr>
                                        <p:cTn id="268" dur="1" fill="hold">
                                          <p:stCondLst>
                                            <p:cond delay="0"/>
                                          </p:stCondLst>
                                        </p:cTn>
                                        <p:tgtEl>
                                          <p:spTgt spid="4">
                                            <p:txEl>
                                              <p:pRg st="22" end="22"/>
                                            </p:txEl>
                                          </p:spTgt>
                                        </p:tgtEl>
                                        <p:attrNameLst>
                                          <p:attrName>style.visibility</p:attrName>
                                        </p:attrNameLst>
                                      </p:cBhvr>
                                      <p:to>
                                        <p:strVal val="hidden"/>
                                      </p:to>
                                    </p:set>
                                  </p:childTnLst>
                                </p:cTn>
                              </p:par>
                            </p:childTnLst>
                          </p:cTn>
                        </p:par>
                      </p:childTnLst>
                    </p:cTn>
                  </p:par>
                  <p:par>
                    <p:cTn id="269" fill="hold">
                      <p:stCondLst>
                        <p:cond delay="indefinite"/>
                      </p:stCondLst>
                      <p:childTnLst>
                        <p:par>
                          <p:cTn id="270" fill="hold">
                            <p:stCondLst>
                              <p:cond delay="0"/>
                            </p:stCondLst>
                            <p:childTnLst>
                              <p:par>
                                <p:cTn id="271" presetID="24" presetClass="exit" presetSubtype="0" fill="hold" grpId="1" nodeType="clickEffect">
                                  <p:stCondLst>
                                    <p:cond delay="0"/>
                                  </p:stCondLst>
                                  <p:childTnLst>
                                    <p:anim to="" calcmode="lin" valueType="num">
                                      <p:cBhvr>
                                        <p:cTn id="272" dur="1"/>
                                        <p:tgtEl>
                                          <p:spTgt spid="4">
                                            <p:txEl>
                                              <p:pRg st="23" end="23"/>
                                            </p:txEl>
                                          </p:spTgt>
                                        </p:tgtEl>
                                        <p:attrNameLst>
                                          <p:attrName/>
                                        </p:attrNameLst>
                                      </p:cBhvr>
                                    </p:anim>
                                    <p:set>
                                      <p:cBhvr>
                                        <p:cTn id="273" dur="1" fill="hold">
                                          <p:stCondLst>
                                            <p:cond delay="0"/>
                                          </p:stCondLst>
                                        </p:cTn>
                                        <p:tgtEl>
                                          <p:spTgt spid="4">
                                            <p:txEl>
                                              <p:pRg st="23" end="23"/>
                                            </p:txEl>
                                          </p:spTgt>
                                        </p:tgtEl>
                                        <p:attrNameLst>
                                          <p:attrName>style.visibility</p:attrName>
                                        </p:attrNameLst>
                                      </p:cBhvr>
                                      <p:to>
                                        <p:strVal val="hidden"/>
                                      </p:to>
                                    </p:set>
                                  </p:childTnLst>
                                </p:cTn>
                              </p:par>
                            </p:childTnLst>
                          </p:cTn>
                        </p:par>
                      </p:childTnLst>
                    </p:cTn>
                  </p:par>
                  <p:par>
                    <p:cTn id="274" fill="hold">
                      <p:stCondLst>
                        <p:cond delay="indefinite"/>
                      </p:stCondLst>
                      <p:childTnLst>
                        <p:par>
                          <p:cTn id="275" fill="hold">
                            <p:stCondLst>
                              <p:cond delay="0"/>
                            </p:stCondLst>
                            <p:childTnLst>
                              <p:par>
                                <p:cTn id="276" presetID="24" presetClass="exit" presetSubtype="0" fill="hold" grpId="1" nodeType="clickEffect">
                                  <p:stCondLst>
                                    <p:cond delay="0"/>
                                  </p:stCondLst>
                                  <p:childTnLst>
                                    <p:anim to="" calcmode="lin" valueType="num">
                                      <p:cBhvr>
                                        <p:cTn id="277" dur="1"/>
                                        <p:tgtEl>
                                          <p:spTgt spid="4">
                                            <p:txEl>
                                              <p:pRg st="24" end="24"/>
                                            </p:txEl>
                                          </p:spTgt>
                                        </p:tgtEl>
                                        <p:attrNameLst>
                                          <p:attrName/>
                                        </p:attrNameLst>
                                      </p:cBhvr>
                                    </p:anim>
                                    <p:set>
                                      <p:cBhvr>
                                        <p:cTn id="278" dur="1" fill="hold">
                                          <p:stCondLst>
                                            <p:cond delay="0"/>
                                          </p:stCondLst>
                                        </p:cTn>
                                        <p:tgtEl>
                                          <p:spTgt spid="4">
                                            <p:txEl>
                                              <p:pRg st="24" end="24"/>
                                            </p:txEl>
                                          </p:spTgt>
                                        </p:tgtEl>
                                        <p:attrNameLst>
                                          <p:attrName>style.visibility</p:attrName>
                                        </p:attrNameLst>
                                      </p:cBhvr>
                                      <p:to>
                                        <p:strVal val="hidden"/>
                                      </p:to>
                                    </p:set>
                                  </p:childTnLst>
                                </p:cTn>
                              </p:par>
                            </p:childTnLst>
                          </p:cTn>
                        </p:par>
                      </p:childTnLst>
                    </p:cTn>
                  </p:par>
                  <p:par>
                    <p:cTn id="279" fill="hold">
                      <p:stCondLst>
                        <p:cond delay="indefinite"/>
                      </p:stCondLst>
                      <p:childTnLst>
                        <p:par>
                          <p:cTn id="280" fill="hold">
                            <p:stCondLst>
                              <p:cond delay="0"/>
                            </p:stCondLst>
                            <p:childTnLst>
                              <p:par>
                                <p:cTn id="281" presetID="24" presetClass="exit" presetSubtype="0" fill="hold" grpId="1" nodeType="clickEffect">
                                  <p:stCondLst>
                                    <p:cond delay="0"/>
                                  </p:stCondLst>
                                  <p:childTnLst>
                                    <p:anim to="" calcmode="lin" valueType="num">
                                      <p:cBhvr>
                                        <p:cTn id="282" dur="1"/>
                                        <p:tgtEl>
                                          <p:spTgt spid="4">
                                            <p:txEl>
                                              <p:pRg st="25" end="25"/>
                                            </p:txEl>
                                          </p:spTgt>
                                        </p:tgtEl>
                                        <p:attrNameLst>
                                          <p:attrName/>
                                        </p:attrNameLst>
                                      </p:cBhvr>
                                    </p:anim>
                                    <p:set>
                                      <p:cBhvr>
                                        <p:cTn id="283" dur="1" fill="hold">
                                          <p:stCondLst>
                                            <p:cond delay="0"/>
                                          </p:stCondLst>
                                        </p:cTn>
                                        <p:tgtEl>
                                          <p:spTgt spid="4">
                                            <p:txEl>
                                              <p:pRg st="25" end="25"/>
                                            </p:txEl>
                                          </p:spTgt>
                                        </p:tgtEl>
                                        <p:attrNameLst>
                                          <p:attrName>style.visibility</p:attrName>
                                        </p:attrNameLst>
                                      </p:cBhvr>
                                      <p:to>
                                        <p:strVal val="hidden"/>
                                      </p:to>
                                    </p:set>
                                  </p:childTnLst>
                                </p:cTn>
                              </p:par>
                            </p:childTnLst>
                          </p:cTn>
                        </p:par>
                      </p:childTnLst>
                    </p:cTn>
                  </p:par>
                  <p:par>
                    <p:cTn id="284" fill="hold">
                      <p:stCondLst>
                        <p:cond delay="indefinite"/>
                      </p:stCondLst>
                      <p:childTnLst>
                        <p:par>
                          <p:cTn id="285" fill="hold">
                            <p:stCondLst>
                              <p:cond delay="0"/>
                            </p:stCondLst>
                            <p:childTnLst>
                              <p:par>
                                <p:cTn id="286" presetID="24" presetClass="exit" presetSubtype="0" fill="hold" grpId="1" nodeType="clickEffect">
                                  <p:stCondLst>
                                    <p:cond delay="0"/>
                                  </p:stCondLst>
                                  <p:childTnLst>
                                    <p:anim to="" calcmode="lin" valueType="num">
                                      <p:cBhvr>
                                        <p:cTn id="287" dur="1"/>
                                        <p:tgtEl>
                                          <p:spTgt spid="4">
                                            <p:txEl>
                                              <p:pRg st="26" end="26"/>
                                            </p:txEl>
                                          </p:spTgt>
                                        </p:tgtEl>
                                        <p:attrNameLst>
                                          <p:attrName/>
                                        </p:attrNameLst>
                                      </p:cBhvr>
                                    </p:anim>
                                    <p:set>
                                      <p:cBhvr>
                                        <p:cTn id="288" dur="1" fill="hold">
                                          <p:stCondLst>
                                            <p:cond delay="0"/>
                                          </p:stCondLst>
                                        </p:cTn>
                                        <p:tgtEl>
                                          <p:spTgt spid="4">
                                            <p:txEl>
                                              <p:pRg st="26" end="26"/>
                                            </p:txEl>
                                          </p:spTgt>
                                        </p:tgtEl>
                                        <p:attrNameLst>
                                          <p:attrName>style.visibility</p:attrName>
                                        </p:attrNameLst>
                                      </p:cBhvr>
                                      <p:to>
                                        <p:strVal val="hidden"/>
                                      </p:to>
                                    </p:set>
                                  </p:childTnLst>
                                </p:cTn>
                              </p:par>
                            </p:childTnLst>
                          </p:cTn>
                        </p:par>
                      </p:childTnLst>
                    </p:cTn>
                  </p:par>
                  <p:par>
                    <p:cTn id="289" fill="hold">
                      <p:stCondLst>
                        <p:cond delay="indefinite"/>
                      </p:stCondLst>
                      <p:childTnLst>
                        <p:par>
                          <p:cTn id="290" fill="hold">
                            <p:stCondLst>
                              <p:cond delay="0"/>
                            </p:stCondLst>
                            <p:childTnLst>
                              <p:par>
                                <p:cTn id="291" presetID="24" presetClass="exit" presetSubtype="0" fill="hold" nodeType="clickEffect">
                                  <p:stCondLst>
                                    <p:cond delay="0"/>
                                  </p:stCondLst>
                                  <p:childTnLst>
                                    <p:anim to="" calcmode="lin" valueType="num">
                                      <p:cBhvr>
                                        <p:cTn id="292" dur="1"/>
                                        <p:tgtEl>
                                          <p:spTgt spid="5"/>
                                        </p:tgtEl>
                                        <p:attrNameLst>
                                          <p:attrName/>
                                        </p:attrNameLst>
                                      </p:cBhvr>
                                    </p:anim>
                                    <p:set>
                                      <p:cBhvr>
                                        <p:cTn id="293"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FONDALE-GENERICO-GIALLO.pn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a:xfrm>
            <a:off x="0" y="0"/>
            <a:ext cx="8715404" cy="642918"/>
          </a:xfrm>
        </p:spPr>
        <p:txBody>
          <a:bodyPr>
            <a:normAutofit/>
          </a:bodyPr>
          <a:lstStyle/>
          <a:p>
            <a:pPr algn="ctr"/>
            <a:r>
              <a:rPr lang="it-IT" sz="3600" b="1" cap="none" dirty="0" smtClean="0">
                <a:ln w="1905"/>
                <a:solidFill>
                  <a:schemeClr val="accent1">
                    <a:lumMod val="75000"/>
                  </a:schemeClr>
                </a:solidFill>
                <a:effectLst>
                  <a:innerShdw blurRad="69850" dist="43180" dir="5400000">
                    <a:srgbClr val="000000">
                      <a:alpha val="65000"/>
                    </a:srgbClr>
                  </a:innerShdw>
                </a:effectLst>
              </a:rPr>
              <a:t>L’</a:t>
            </a:r>
            <a:r>
              <a:rPr lang="it-IT" sz="3600" b="1" cap="none" dirty="0" err="1" smtClean="0">
                <a:ln w="1905"/>
                <a:solidFill>
                  <a:schemeClr val="accent1">
                    <a:lumMod val="75000"/>
                  </a:schemeClr>
                </a:solidFill>
                <a:effectLst>
                  <a:innerShdw blurRad="69850" dist="43180" dir="5400000">
                    <a:srgbClr val="000000">
                      <a:alpha val="65000"/>
                    </a:srgbClr>
                  </a:innerShdw>
                </a:effectLst>
              </a:rPr>
              <a:t>Université</a:t>
            </a:r>
            <a:r>
              <a:rPr lang="it-IT" sz="3600" b="1" cap="none" dirty="0" smtClean="0">
                <a:ln w="1905"/>
                <a:solidFill>
                  <a:schemeClr val="accent1">
                    <a:lumMod val="75000"/>
                  </a:schemeClr>
                </a:solidFill>
                <a:effectLst>
                  <a:innerShdw blurRad="69850" dist="43180" dir="5400000">
                    <a:srgbClr val="000000">
                      <a:alpha val="65000"/>
                    </a:srgbClr>
                  </a:innerShdw>
                </a:effectLst>
              </a:rPr>
              <a:t> de </a:t>
            </a:r>
            <a:r>
              <a:rPr lang="it-IT" sz="3600" b="1" cap="none" dirty="0" err="1" smtClean="0">
                <a:ln w="1905"/>
                <a:solidFill>
                  <a:schemeClr val="accent1">
                    <a:lumMod val="75000"/>
                  </a:schemeClr>
                </a:solidFill>
                <a:effectLst>
                  <a:innerShdw blurRad="69850" dist="43180" dir="5400000">
                    <a:srgbClr val="000000">
                      <a:alpha val="65000"/>
                    </a:srgbClr>
                  </a:innerShdw>
                </a:effectLst>
              </a:rPr>
              <a:t>Naples</a:t>
            </a:r>
            <a:r>
              <a:rPr lang="it-IT" sz="3600" b="1" cap="none" dirty="0" smtClean="0">
                <a:ln w="1905"/>
                <a:solidFill>
                  <a:schemeClr val="accent1">
                    <a:lumMod val="75000"/>
                  </a:schemeClr>
                </a:solidFill>
                <a:effectLst>
                  <a:innerShdw blurRad="69850" dist="43180" dir="5400000">
                    <a:srgbClr val="000000">
                      <a:alpha val="65000"/>
                    </a:srgbClr>
                  </a:innerShdw>
                </a:effectLst>
              </a:rPr>
              <a:t> Federico II</a:t>
            </a:r>
            <a:endParaRPr lang="it-IT" sz="3600" b="1" cap="none" dirty="0">
              <a:ln w="1905"/>
              <a:solidFill>
                <a:schemeClr val="accent1">
                  <a:lumMod val="75000"/>
                </a:schemeClr>
              </a:solidFill>
              <a:effectLst>
                <a:innerShdw blurRad="69850" dist="43180" dir="5400000">
                  <a:srgbClr val="000000">
                    <a:alpha val="65000"/>
                  </a:srgbClr>
                </a:innerShdw>
              </a:effectLst>
            </a:endParaRPr>
          </a:p>
        </p:txBody>
      </p:sp>
      <p:sp>
        <p:nvSpPr>
          <p:cNvPr id="3" name="Segnaposto contenuto 2"/>
          <p:cNvSpPr>
            <a:spLocks noGrp="1"/>
          </p:cNvSpPr>
          <p:nvPr>
            <p:ph sz="quarter" idx="1"/>
          </p:nvPr>
        </p:nvSpPr>
        <p:spPr>
          <a:xfrm>
            <a:off x="0" y="785794"/>
            <a:ext cx="8929718" cy="5929354"/>
          </a:xfrm>
        </p:spPr>
        <p:txBody>
          <a:bodyPr numCol="2">
            <a:normAutofit fontScale="47500" lnSpcReduction="20000"/>
          </a:bodyPr>
          <a:lstStyle/>
          <a:p>
            <a:r>
              <a:rPr lang="fr-FR" b="1" dirty="0" smtClean="0"/>
              <a:t>L'Université de Naples Federico II est une université d'État parmi les plus anciennes en Italie et dans le monde.</a:t>
            </a:r>
            <a:endParaRPr lang="it-IT" b="1" dirty="0" smtClean="0"/>
          </a:p>
          <a:p>
            <a:pPr>
              <a:buNone/>
            </a:pPr>
            <a:r>
              <a:rPr lang="fr-FR" b="1" dirty="0" smtClean="0"/>
              <a:t>          Créé 5 Juin 1224  par l'empereur du Saint-Empire et roi de Sicile Frédéric II de Souabe, est la principale Académie napolitaine et l'un des plus importants en Italie et en Europe. Célèbre pour être la plus ancienne université fondée par une mesure étatique, il est considéré comme la plus ancienne université d'État laïque dans le monde. </a:t>
            </a:r>
            <a:endParaRPr lang="it-IT" b="1" dirty="0" smtClean="0"/>
          </a:p>
          <a:p>
            <a:r>
              <a:rPr lang="fr-FR" b="1" dirty="0" smtClean="0"/>
              <a:t>L'érection de la </a:t>
            </a:r>
            <a:r>
              <a:rPr lang="fr-FR" b="1" dirty="0" err="1" smtClean="0"/>
              <a:t>Studium</a:t>
            </a:r>
            <a:r>
              <a:rPr lang="fr-FR" b="1" dirty="0" smtClean="0"/>
              <a:t> a été décrété par l'empereur Frédéric II de Souabe 5 Juin (5 Juillet selon certaines sources) en 1224 par le biais d'une lettre circulaire (</a:t>
            </a:r>
            <a:r>
              <a:rPr lang="fr-FR" b="1" dirty="0" err="1" smtClean="0"/>
              <a:t>generalis</a:t>
            </a:r>
            <a:r>
              <a:rPr lang="fr-FR" b="1" dirty="0" smtClean="0"/>
              <a:t> </a:t>
            </a:r>
            <a:r>
              <a:rPr lang="fr-FR" b="1" dirty="0" err="1" smtClean="0"/>
              <a:t>lictera</a:t>
            </a:r>
            <a:r>
              <a:rPr lang="fr-FR" b="1" dirty="0" smtClean="0"/>
              <a:t>) envoyés à partir de Syracuse. Depuis qu'il a été créé à la demande de l'empereur lui-même, l'Université de Naples est considérée comme la première université laïque jamais dans l'état de type Europe (pas fondée, à savoir, sociétés ou associations d'intellectuels, ou étudiants, mais en vertu d'une mesure souverain). Deux étaient les principales raisons qui ont conduit l'empereur à la construction de la </a:t>
            </a:r>
            <a:r>
              <a:rPr lang="fr-FR" b="1" dirty="0" err="1" smtClean="0"/>
              <a:t>Studium</a:t>
            </a:r>
            <a:r>
              <a:rPr lang="fr-FR" b="1" dirty="0" smtClean="0"/>
              <a:t>: d'abord la formation exclusive du personnel administratif et bureaucratique du </a:t>
            </a:r>
            <a:r>
              <a:rPr lang="fr-FR" b="1" dirty="0" err="1" smtClean="0"/>
              <a:t>regis</a:t>
            </a:r>
            <a:r>
              <a:rPr lang="fr-FR" b="1" dirty="0" smtClean="0"/>
              <a:t> </a:t>
            </a:r>
            <a:r>
              <a:rPr lang="fr-FR" b="1" dirty="0" err="1" smtClean="0"/>
              <a:t>curia</a:t>
            </a:r>
            <a:r>
              <a:rPr lang="fr-FR" b="1" dirty="0" smtClean="0"/>
              <a:t> (la classe dirigeante du royaume), puis la préparation d'avocats qui pourraient aider le souverain dans la définition la structure de l'Etat et de l'exécution des lois; faciliter d'autre part, leurs sujets dans l'éducation culturelle, en évitant leurs déplacements inutiles et coûteux à l'étranger.</a:t>
            </a:r>
            <a:r>
              <a:rPr lang="it-IT" b="1" dirty="0" smtClean="0"/>
              <a:t> </a:t>
            </a:r>
            <a:br>
              <a:rPr lang="it-IT" b="1" dirty="0" smtClean="0"/>
            </a:br>
            <a:r>
              <a:rPr lang="it-IT" b="1" dirty="0" smtClean="0"/>
              <a:t>A partir de 1616, l'</a:t>
            </a:r>
            <a:r>
              <a:rPr lang="it-IT" b="1" dirty="0" err="1" smtClean="0"/>
              <a:t>université</a:t>
            </a:r>
            <a:r>
              <a:rPr lang="it-IT" b="1" dirty="0" smtClean="0"/>
              <a:t> a </a:t>
            </a:r>
            <a:r>
              <a:rPr lang="it-IT" b="1" dirty="0" err="1" smtClean="0"/>
              <a:t>été</a:t>
            </a:r>
            <a:r>
              <a:rPr lang="it-IT" b="1" dirty="0" smtClean="0"/>
              <a:t> </a:t>
            </a:r>
            <a:r>
              <a:rPr lang="it-IT" b="1" dirty="0" err="1" smtClean="0"/>
              <a:t>placée</a:t>
            </a:r>
            <a:r>
              <a:rPr lang="it-IT" b="1" dirty="0" smtClean="0"/>
              <a:t> </a:t>
            </a:r>
            <a:r>
              <a:rPr lang="it-IT" b="1" dirty="0" err="1" smtClean="0"/>
              <a:t>dans</a:t>
            </a:r>
            <a:r>
              <a:rPr lang="it-IT" b="1" dirty="0" smtClean="0"/>
              <a:t> le </a:t>
            </a:r>
            <a:r>
              <a:rPr lang="it-IT" b="1" dirty="0" err="1" smtClean="0"/>
              <a:t>Palais</a:t>
            </a:r>
            <a:r>
              <a:rPr lang="it-IT" b="1" dirty="0" smtClean="0"/>
              <a:t> </a:t>
            </a:r>
            <a:r>
              <a:rPr lang="it-IT" b="1" dirty="0" err="1" smtClean="0"/>
              <a:t>des</a:t>
            </a:r>
            <a:r>
              <a:rPr lang="it-IT" b="1" dirty="0" smtClean="0"/>
              <a:t> </a:t>
            </a:r>
            <a:r>
              <a:rPr lang="it-IT" b="1" dirty="0" err="1" smtClean="0"/>
              <a:t>études</a:t>
            </a:r>
            <a:r>
              <a:rPr lang="it-IT" b="1" dirty="0" smtClean="0"/>
              <a:t> </a:t>
            </a:r>
            <a:r>
              <a:rPr lang="it-IT" b="1" dirty="0" err="1" smtClean="0"/>
              <a:t>royales</a:t>
            </a:r>
            <a:r>
              <a:rPr lang="it-IT" b="1" dirty="0" smtClean="0"/>
              <a:t> (</a:t>
            </a:r>
            <a:r>
              <a:rPr lang="it-IT" b="1" dirty="0" err="1" smtClean="0"/>
              <a:t>aujourd</a:t>
            </a:r>
            <a:r>
              <a:rPr lang="it-IT" b="1" dirty="0" smtClean="0"/>
              <a:t>'</a:t>
            </a:r>
            <a:r>
              <a:rPr lang="it-IT" b="1" dirty="0" err="1" smtClean="0"/>
              <a:t>hui</a:t>
            </a:r>
            <a:r>
              <a:rPr lang="it-IT" b="1" dirty="0" smtClean="0"/>
              <a:t> le </a:t>
            </a:r>
            <a:r>
              <a:rPr lang="it-IT" b="1" dirty="0" err="1" smtClean="0"/>
              <a:t>Musée</a:t>
            </a:r>
            <a:r>
              <a:rPr lang="it-IT" b="1" dirty="0" smtClean="0"/>
              <a:t> </a:t>
            </a:r>
            <a:r>
              <a:rPr lang="it-IT" b="1" dirty="0" err="1" smtClean="0"/>
              <a:t>archéologique</a:t>
            </a:r>
            <a:r>
              <a:rPr lang="it-IT" b="1" dirty="0" smtClean="0"/>
              <a:t> </a:t>
            </a:r>
            <a:r>
              <a:rPr lang="it-IT" b="1" dirty="0" err="1" smtClean="0"/>
              <a:t>national</a:t>
            </a:r>
            <a:r>
              <a:rPr lang="it-IT" b="1" dirty="0" smtClean="0"/>
              <a:t> de </a:t>
            </a:r>
            <a:r>
              <a:rPr lang="it-IT" b="1" dirty="0" err="1" smtClean="0"/>
              <a:t>Naples</a:t>
            </a:r>
            <a:r>
              <a:rPr lang="it-IT" b="1" dirty="0" smtClean="0"/>
              <a:t>), la </a:t>
            </a:r>
            <a:r>
              <a:rPr lang="it-IT" b="1" dirty="0" err="1" smtClean="0"/>
              <a:t>construction</a:t>
            </a:r>
            <a:r>
              <a:rPr lang="it-IT" b="1" dirty="0" smtClean="0"/>
              <a:t> de </a:t>
            </a:r>
            <a:r>
              <a:rPr lang="it-IT" b="1" dirty="0" err="1" smtClean="0"/>
              <a:t>casernes</a:t>
            </a:r>
            <a:r>
              <a:rPr lang="it-IT" b="1" dirty="0" smtClean="0"/>
              <a:t> une fois </a:t>
            </a:r>
            <a:r>
              <a:rPr lang="it-IT" b="1" dirty="0" err="1" smtClean="0"/>
              <a:t>cavalerie</a:t>
            </a:r>
            <a:r>
              <a:rPr lang="it-IT" b="1" dirty="0" smtClean="0"/>
              <a:t>, </a:t>
            </a:r>
            <a:r>
              <a:rPr lang="it-IT" b="1" dirty="0" err="1" smtClean="0"/>
              <a:t>spécialement</a:t>
            </a:r>
            <a:r>
              <a:rPr lang="it-IT" b="1" dirty="0" smtClean="0"/>
              <a:t> </a:t>
            </a:r>
            <a:r>
              <a:rPr lang="it-IT" b="1" dirty="0" err="1" smtClean="0"/>
              <a:t>rénovée</a:t>
            </a:r>
            <a:r>
              <a:rPr lang="it-IT" b="1" dirty="0" smtClean="0"/>
              <a:t> par l'</a:t>
            </a:r>
            <a:r>
              <a:rPr lang="it-IT" b="1" dirty="0" err="1" smtClean="0"/>
              <a:t>architecte</a:t>
            </a:r>
            <a:r>
              <a:rPr lang="it-IT" b="1" dirty="0" smtClean="0"/>
              <a:t> Giulio Cesare Fontana par </a:t>
            </a:r>
            <a:r>
              <a:rPr lang="it-IT" b="1" dirty="0" err="1" smtClean="0"/>
              <a:t>ordre</a:t>
            </a:r>
            <a:r>
              <a:rPr lang="it-IT" b="1" dirty="0" smtClean="0"/>
              <a:t> de Don Pedro </a:t>
            </a:r>
            <a:r>
              <a:rPr lang="it-IT" b="1" dirty="0" err="1" smtClean="0"/>
              <a:t>Fernandez</a:t>
            </a:r>
            <a:r>
              <a:rPr lang="it-IT" b="1" dirty="0" smtClean="0"/>
              <a:t> de Castro , </a:t>
            </a:r>
            <a:r>
              <a:rPr lang="it-IT" b="1" dirty="0" err="1" smtClean="0"/>
              <a:t>comte</a:t>
            </a:r>
            <a:r>
              <a:rPr lang="it-IT" b="1" dirty="0" smtClean="0"/>
              <a:t> de </a:t>
            </a:r>
            <a:r>
              <a:rPr lang="it-IT" b="1" dirty="0" err="1" smtClean="0"/>
              <a:t>Lemos</a:t>
            </a:r>
            <a:r>
              <a:rPr lang="it-IT" b="1" dirty="0" smtClean="0"/>
              <a:t> </a:t>
            </a:r>
            <a:r>
              <a:rPr lang="it-IT" b="1" dirty="0" err="1" smtClean="0"/>
              <a:t>et</a:t>
            </a:r>
            <a:r>
              <a:rPr lang="it-IT" b="1" dirty="0" smtClean="0"/>
              <a:t> </a:t>
            </a:r>
            <a:r>
              <a:rPr lang="it-IT" b="1" dirty="0" err="1" smtClean="0"/>
              <a:t>vice-roi</a:t>
            </a:r>
            <a:r>
              <a:rPr lang="it-IT" b="1" dirty="0" smtClean="0"/>
              <a:t> de </a:t>
            </a:r>
            <a:r>
              <a:rPr lang="it-IT" b="1" dirty="0" err="1" smtClean="0"/>
              <a:t>Naples</a:t>
            </a:r>
            <a:r>
              <a:rPr lang="it-IT" b="1" dirty="0" smtClean="0"/>
              <a:t>. Aula Magna Federico II Au </a:t>
            </a:r>
            <a:r>
              <a:rPr lang="it-IT" b="1" dirty="0" err="1" smtClean="0"/>
              <a:t>cours</a:t>
            </a:r>
            <a:r>
              <a:rPr lang="it-IT" b="1" dirty="0" smtClean="0"/>
              <a:t> </a:t>
            </a:r>
            <a:r>
              <a:rPr lang="it-IT" b="1" dirty="0" err="1" smtClean="0"/>
              <a:t>du</a:t>
            </a:r>
            <a:r>
              <a:rPr lang="it-IT" b="1" dirty="0" smtClean="0"/>
              <a:t> </a:t>
            </a:r>
            <a:r>
              <a:rPr lang="it-IT" b="1" dirty="0" err="1" smtClean="0"/>
              <a:t>XVIIe</a:t>
            </a:r>
            <a:r>
              <a:rPr lang="it-IT" b="1" dirty="0" smtClean="0"/>
              <a:t> siècle, l'</a:t>
            </a:r>
            <a:r>
              <a:rPr lang="it-IT" b="1" dirty="0" err="1" smtClean="0"/>
              <a:t>Université</a:t>
            </a:r>
            <a:r>
              <a:rPr lang="it-IT" b="1" dirty="0" smtClean="0"/>
              <a:t> a </a:t>
            </a:r>
            <a:r>
              <a:rPr lang="it-IT" b="1" dirty="0" err="1" smtClean="0"/>
              <a:t>vécu</a:t>
            </a:r>
            <a:r>
              <a:rPr lang="it-IT" b="1" dirty="0" smtClean="0"/>
              <a:t>, </a:t>
            </a:r>
            <a:r>
              <a:rPr lang="it-IT" b="1" dirty="0" err="1" smtClean="0"/>
              <a:t>comme</a:t>
            </a:r>
            <a:r>
              <a:rPr lang="it-IT" b="1" dirty="0" smtClean="0"/>
              <a:t> </a:t>
            </a:r>
            <a:r>
              <a:rPr lang="it-IT" b="1" dirty="0" err="1" smtClean="0"/>
              <a:t>les</a:t>
            </a:r>
            <a:r>
              <a:rPr lang="it-IT" b="1" dirty="0" smtClean="0"/>
              <a:t> </a:t>
            </a:r>
            <a:r>
              <a:rPr lang="it-IT" b="1" dirty="0" err="1" smtClean="0"/>
              <a:t>autres</a:t>
            </a:r>
            <a:r>
              <a:rPr lang="it-IT" b="1" dirty="0" smtClean="0"/>
              <a:t> </a:t>
            </a:r>
            <a:r>
              <a:rPr lang="it-IT" b="1" dirty="0" err="1" smtClean="0"/>
              <a:t>universités</a:t>
            </a:r>
            <a:r>
              <a:rPr lang="it-IT" b="1" dirty="0" smtClean="0"/>
              <a:t> </a:t>
            </a:r>
            <a:r>
              <a:rPr lang="it-IT" b="1" dirty="0" err="1" smtClean="0"/>
              <a:t>européennes</a:t>
            </a:r>
            <a:r>
              <a:rPr lang="it-IT" b="1" dirty="0" smtClean="0"/>
              <a:t>, une </a:t>
            </a:r>
            <a:r>
              <a:rPr lang="it-IT" b="1" dirty="0" err="1" smtClean="0"/>
              <a:t>longue</a:t>
            </a:r>
            <a:r>
              <a:rPr lang="it-IT" b="1" dirty="0" smtClean="0"/>
              <a:t> </a:t>
            </a:r>
            <a:r>
              <a:rPr lang="it-IT" b="1" dirty="0" err="1" smtClean="0"/>
              <a:t>période</a:t>
            </a:r>
            <a:r>
              <a:rPr lang="it-IT" b="1" dirty="0" smtClean="0"/>
              <a:t> de </a:t>
            </a:r>
            <a:r>
              <a:rPr lang="it-IT" b="1" dirty="0" err="1" smtClean="0"/>
              <a:t>déclin</a:t>
            </a:r>
            <a:r>
              <a:rPr lang="it-IT" b="1" dirty="0" smtClean="0"/>
              <a:t>, de sorte </a:t>
            </a:r>
            <a:r>
              <a:rPr lang="it-IT" b="1" dirty="0" err="1" smtClean="0"/>
              <a:t>que</a:t>
            </a:r>
            <a:r>
              <a:rPr lang="it-IT" b="1" dirty="0" smtClean="0"/>
              <a:t> </a:t>
            </a:r>
            <a:r>
              <a:rPr lang="it-IT" b="1" dirty="0" err="1" smtClean="0"/>
              <a:t>Naples</a:t>
            </a:r>
            <a:r>
              <a:rPr lang="it-IT" b="1" dirty="0" smtClean="0"/>
              <a:t> a </a:t>
            </a:r>
            <a:r>
              <a:rPr lang="it-IT" b="1" dirty="0" err="1" smtClean="0"/>
              <a:t>commencé</a:t>
            </a:r>
            <a:r>
              <a:rPr lang="it-IT" b="1" dirty="0" smtClean="0"/>
              <a:t> à </a:t>
            </a:r>
            <a:r>
              <a:rPr lang="it-IT" b="1" dirty="0" err="1" smtClean="0"/>
              <a:t>surgir</a:t>
            </a:r>
            <a:r>
              <a:rPr lang="it-IT" b="1" dirty="0" smtClean="0"/>
              <a:t> </a:t>
            </a:r>
            <a:r>
              <a:rPr lang="it-IT" b="1" dirty="0" err="1" smtClean="0"/>
              <a:t>des</a:t>
            </a:r>
            <a:r>
              <a:rPr lang="it-IT" b="1" dirty="0" smtClean="0"/>
              <a:t> </a:t>
            </a:r>
            <a:r>
              <a:rPr lang="it-IT" b="1" dirty="0" err="1" smtClean="0"/>
              <a:t>écoles</a:t>
            </a:r>
            <a:r>
              <a:rPr lang="it-IT" b="1" dirty="0" smtClean="0"/>
              <a:t> </a:t>
            </a:r>
            <a:r>
              <a:rPr lang="it-IT" b="1" dirty="0" err="1" smtClean="0"/>
              <a:t>privées</a:t>
            </a:r>
            <a:r>
              <a:rPr lang="it-IT" b="1" dirty="0" smtClean="0"/>
              <a:t> </a:t>
            </a:r>
            <a:r>
              <a:rPr lang="it-IT" b="1" dirty="0" err="1" smtClean="0"/>
              <a:t>et</a:t>
            </a:r>
            <a:r>
              <a:rPr lang="it-IT" b="1" dirty="0" smtClean="0"/>
              <a:t> </a:t>
            </a:r>
            <a:r>
              <a:rPr lang="it-IT" b="1" dirty="0" err="1" smtClean="0"/>
              <a:t>des</a:t>
            </a:r>
            <a:r>
              <a:rPr lang="it-IT" b="1" dirty="0" smtClean="0"/>
              <a:t> </a:t>
            </a:r>
            <a:r>
              <a:rPr lang="it-IT" b="1" dirty="0" err="1" smtClean="0"/>
              <a:t>collèges</a:t>
            </a:r>
            <a:r>
              <a:rPr lang="it-IT" b="1" dirty="0" smtClean="0"/>
              <a:t> </a:t>
            </a:r>
            <a:r>
              <a:rPr lang="it-IT" b="1" dirty="0" err="1" smtClean="0"/>
              <a:t>ecclésiastiques</a:t>
            </a:r>
            <a:r>
              <a:rPr lang="it-IT" b="1" dirty="0" smtClean="0"/>
              <a:t>, qui </a:t>
            </a:r>
            <a:r>
              <a:rPr lang="it-IT" b="1" dirty="0" err="1" smtClean="0"/>
              <a:t>peu</a:t>
            </a:r>
            <a:r>
              <a:rPr lang="it-IT" b="1" dirty="0" smtClean="0"/>
              <a:t> à </a:t>
            </a:r>
            <a:r>
              <a:rPr lang="it-IT" b="1" dirty="0" err="1" smtClean="0"/>
              <a:t>peu</a:t>
            </a:r>
            <a:r>
              <a:rPr lang="it-IT" b="1" dirty="0" smtClean="0"/>
              <a:t> se </a:t>
            </a:r>
            <a:r>
              <a:rPr lang="it-IT" b="1" dirty="0" err="1" smtClean="0"/>
              <a:t>sont</a:t>
            </a:r>
            <a:r>
              <a:rPr lang="it-IT" b="1" dirty="0" smtClean="0"/>
              <a:t> </a:t>
            </a:r>
            <a:r>
              <a:rPr lang="it-IT" b="1" dirty="0" err="1" smtClean="0"/>
              <a:t>joints</a:t>
            </a:r>
            <a:r>
              <a:rPr lang="it-IT" b="1" dirty="0" smtClean="0"/>
              <a:t> à elle </a:t>
            </a:r>
            <a:r>
              <a:rPr lang="it-IT" b="1" dirty="0" err="1" smtClean="0"/>
              <a:t>enlever</a:t>
            </a:r>
            <a:r>
              <a:rPr lang="it-IT" b="1" dirty="0" smtClean="0"/>
              <a:t> l'</a:t>
            </a:r>
            <a:r>
              <a:rPr lang="it-IT" b="1" dirty="0" err="1" smtClean="0"/>
              <a:t>espace</a:t>
            </a:r>
            <a:r>
              <a:rPr lang="it-IT" b="1" dirty="0" smtClean="0"/>
              <a:t>. </a:t>
            </a:r>
            <a:r>
              <a:rPr lang="it-IT" b="1" dirty="0" err="1" smtClean="0"/>
              <a:t>Seulement</a:t>
            </a:r>
            <a:r>
              <a:rPr lang="it-IT" b="1" dirty="0" smtClean="0"/>
              <a:t> </a:t>
            </a:r>
            <a:r>
              <a:rPr lang="it-IT" b="1" dirty="0" err="1" smtClean="0"/>
              <a:t>au</a:t>
            </a:r>
            <a:r>
              <a:rPr lang="it-IT" b="1" dirty="0" smtClean="0"/>
              <a:t> </a:t>
            </a:r>
            <a:r>
              <a:rPr lang="it-IT" b="1" dirty="0" err="1" smtClean="0"/>
              <a:t>XVIIIe</a:t>
            </a:r>
            <a:r>
              <a:rPr lang="it-IT" b="1" dirty="0" smtClean="0"/>
              <a:t> siècle, d'</a:t>
            </a:r>
            <a:r>
              <a:rPr lang="it-IT" b="1" dirty="0" err="1" smtClean="0"/>
              <a:t>abord</a:t>
            </a:r>
            <a:r>
              <a:rPr lang="it-IT" b="1" dirty="0" smtClean="0"/>
              <a:t> </a:t>
            </a:r>
            <a:r>
              <a:rPr lang="it-IT" b="1" dirty="0" err="1" smtClean="0"/>
              <a:t>avec</a:t>
            </a:r>
            <a:r>
              <a:rPr lang="it-IT" b="1" dirty="0" smtClean="0"/>
              <a:t> </a:t>
            </a:r>
            <a:r>
              <a:rPr lang="it-IT" b="1" dirty="0" err="1" smtClean="0"/>
              <a:t>les</a:t>
            </a:r>
            <a:r>
              <a:rPr lang="it-IT" b="1" dirty="0" smtClean="0"/>
              <a:t> </a:t>
            </a:r>
            <a:r>
              <a:rPr lang="it-IT" b="1" dirty="0" err="1" smtClean="0"/>
              <a:t>Habsbourg</a:t>
            </a:r>
            <a:r>
              <a:rPr lang="it-IT" b="1" dirty="0" smtClean="0"/>
              <a:t>, </a:t>
            </a:r>
            <a:r>
              <a:rPr lang="it-IT" b="1" dirty="0" err="1" smtClean="0"/>
              <a:t>puis</a:t>
            </a:r>
            <a:r>
              <a:rPr lang="it-IT" b="1" dirty="0" smtClean="0"/>
              <a:t> </a:t>
            </a:r>
            <a:r>
              <a:rPr lang="it-IT" b="1" dirty="0" err="1" smtClean="0"/>
              <a:t>avec</a:t>
            </a:r>
            <a:r>
              <a:rPr lang="it-IT" b="1" dirty="0" smtClean="0"/>
              <a:t> </a:t>
            </a:r>
            <a:r>
              <a:rPr lang="it-IT" b="1" dirty="0" err="1" smtClean="0"/>
              <a:t>les</a:t>
            </a:r>
            <a:r>
              <a:rPr lang="it-IT" b="1" dirty="0" smtClean="0"/>
              <a:t> </a:t>
            </a:r>
            <a:r>
              <a:rPr lang="it-IT" b="1" dirty="0" err="1" smtClean="0"/>
              <a:t>Bourbons</a:t>
            </a:r>
            <a:r>
              <a:rPr lang="it-IT" b="1" dirty="0" smtClean="0"/>
              <a:t>, l'</a:t>
            </a:r>
            <a:r>
              <a:rPr lang="it-IT" b="1" dirty="0" err="1" smtClean="0"/>
              <a:t>université</a:t>
            </a:r>
            <a:r>
              <a:rPr lang="it-IT" b="1" dirty="0" smtClean="0"/>
              <a:t> a </a:t>
            </a:r>
            <a:r>
              <a:rPr lang="it-IT" b="1" dirty="0" err="1" smtClean="0"/>
              <a:t>reçu</a:t>
            </a:r>
            <a:r>
              <a:rPr lang="it-IT" b="1" dirty="0" smtClean="0"/>
              <a:t> un gros coup de </a:t>
            </a:r>
            <a:r>
              <a:rPr lang="it-IT" b="1" dirty="0" err="1" smtClean="0"/>
              <a:t>pouce</a:t>
            </a:r>
            <a:r>
              <a:rPr lang="it-IT" b="1" dirty="0" smtClean="0"/>
              <a:t> d'une manière positive par </a:t>
            </a:r>
            <a:r>
              <a:rPr lang="it-IT" b="1" dirty="0" err="1" smtClean="0"/>
              <a:t>les</a:t>
            </a:r>
            <a:r>
              <a:rPr lang="it-IT" b="1" dirty="0" smtClean="0"/>
              <a:t> </a:t>
            </a:r>
            <a:r>
              <a:rPr lang="it-IT" b="1" dirty="0" err="1" smtClean="0"/>
              <a:t>autorités</a:t>
            </a:r>
            <a:r>
              <a:rPr lang="it-IT" b="1" dirty="0" smtClean="0"/>
              <a:t>: il est à </a:t>
            </a:r>
            <a:r>
              <a:rPr lang="it-IT" b="1" dirty="0" err="1" smtClean="0"/>
              <a:t>cette</a:t>
            </a:r>
            <a:r>
              <a:rPr lang="it-IT" b="1" dirty="0" smtClean="0"/>
              <a:t> époque </a:t>
            </a:r>
            <a:r>
              <a:rPr lang="it-IT" b="1" dirty="0" err="1" smtClean="0"/>
              <a:t>que</a:t>
            </a:r>
            <a:r>
              <a:rPr lang="it-IT" b="1" dirty="0" smtClean="0"/>
              <a:t> le </a:t>
            </a:r>
            <a:r>
              <a:rPr lang="it-IT" b="1" dirty="0" err="1" smtClean="0"/>
              <a:t>philosophe</a:t>
            </a:r>
            <a:r>
              <a:rPr lang="it-IT" b="1" dirty="0" smtClean="0"/>
              <a:t> Giambattista Vico a </a:t>
            </a:r>
            <a:r>
              <a:rPr lang="it-IT" b="1" dirty="0" err="1" smtClean="0"/>
              <a:t>enseigné</a:t>
            </a:r>
            <a:r>
              <a:rPr lang="it-IT" b="1" dirty="0" smtClean="0"/>
              <a:t> à l'</a:t>
            </a:r>
            <a:r>
              <a:rPr lang="it-IT" b="1" dirty="0" err="1" smtClean="0"/>
              <a:t>Université</a:t>
            </a:r>
            <a:r>
              <a:rPr lang="it-IT" b="1" dirty="0" smtClean="0"/>
              <a:t> de </a:t>
            </a:r>
            <a:r>
              <a:rPr lang="it-IT" b="1" dirty="0" err="1" smtClean="0"/>
              <a:t>Naples</a:t>
            </a:r>
            <a:r>
              <a:rPr lang="it-IT" b="1" dirty="0" smtClean="0"/>
              <a:t>. </a:t>
            </a:r>
            <a:r>
              <a:rPr lang="it-IT" b="1" dirty="0" err="1" smtClean="0"/>
              <a:t>Les</a:t>
            </a:r>
            <a:r>
              <a:rPr lang="it-IT" b="1" dirty="0" smtClean="0"/>
              <a:t> </a:t>
            </a:r>
            <a:r>
              <a:rPr lang="it-IT" b="1" dirty="0" err="1" smtClean="0"/>
              <a:t>évolutions</a:t>
            </a:r>
            <a:r>
              <a:rPr lang="it-IT" b="1" dirty="0" smtClean="0"/>
              <a:t> </a:t>
            </a:r>
            <a:r>
              <a:rPr lang="it-IT" b="1" dirty="0" err="1" smtClean="0"/>
              <a:t>majeures</a:t>
            </a:r>
            <a:r>
              <a:rPr lang="it-IT" b="1" dirty="0" smtClean="0"/>
              <a:t> de </a:t>
            </a:r>
            <a:r>
              <a:rPr lang="it-IT" b="1" dirty="0" err="1" smtClean="0"/>
              <a:t>ces</a:t>
            </a:r>
            <a:r>
              <a:rPr lang="it-IT" b="1" dirty="0" smtClean="0"/>
              <a:t> </a:t>
            </a:r>
            <a:r>
              <a:rPr lang="it-IT" b="1" dirty="0" err="1" smtClean="0"/>
              <a:t>années</a:t>
            </a:r>
            <a:r>
              <a:rPr lang="it-IT" b="1" dirty="0" smtClean="0"/>
              <a:t> </a:t>
            </a:r>
            <a:r>
              <a:rPr lang="it-IT" b="1" dirty="0" err="1" smtClean="0"/>
              <a:t>ont</a:t>
            </a:r>
            <a:r>
              <a:rPr lang="it-IT" b="1" dirty="0" smtClean="0"/>
              <a:t> </a:t>
            </a:r>
            <a:r>
              <a:rPr lang="it-IT" b="1" dirty="0" err="1" smtClean="0"/>
              <a:t>été</a:t>
            </a:r>
            <a:r>
              <a:rPr lang="it-IT" b="1" dirty="0" smtClean="0"/>
              <a:t> la </a:t>
            </a:r>
            <a:r>
              <a:rPr lang="it-IT" b="1" dirty="0" err="1" smtClean="0"/>
              <a:t>création</a:t>
            </a:r>
            <a:r>
              <a:rPr lang="it-IT" b="1" dirty="0" smtClean="0"/>
              <a:t> en 1735 de la </a:t>
            </a:r>
            <a:r>
              <a:rPr lang="it-IT" b="1" dirty="0" err="1" smtClean="0"/>
              <a:t>chaire</a:t>
            </a:r>
            <a:r>
              <a:rPr lang="it-IT" b="1" dirty="0" smtClean="0"/>
              <a:t> d'astronomie </a:t>
            </a:r>
            <a:r>
              <a:rPr lang="it-IT" b="1" dirty="0" err="1" smtClean="0"/>
              <a:t>et</a:t>
            </a:r>
            <a:r>
              <a:rPr lang="it-IT" b="1" dirty="0" smtClean="0"/>
              <a:t> en 1754 la première </a:t>
            </a:r>
            <a:r>
              <a:rPr lang="it-IT" b="1" dirty="0" err="1" smtClean="0"/>
              <a:t>chaire</a:t>
            </a:r>
            <a:r>
              <a:rPr lang="it-IT" b="1" dirty="0" smtClean="0"/>
              <a:t> </a:t>
            </a:r>
            <a:r>
              <a:rPr lang="it-IT" b="1" dirty="0" err="1" smtClean="0"/>
              <a:t>mécanique</a:t>
            </a:r>
            <a:r>
              <a:rPr lang="it-IT" b="1" dirty="0" smtClean="0"/>
              <a:t> </a:t>
            </a:r>
            <a:r>
              <a:rPr lang="it-IT" b="1" dirty="0" err="1" smtClean="0"/>
              <a:t>et</a:t>
            </a:r>
            <a:r>
              <a:rPr lang="it-IT" b="1" dirty="0" smtClean="0"/>
              <a:t> le </a:t>
            </a:r>
            <a:r>
              <a:rPr lang="it-IT" b="1" dirty="0" err="1" smtClean="0"/>
              <a:t>commerce</a:t>
            </a:r>
            <a:r>
              <a:rPr lang="it-IT" b="1" dirty="0" smtClean="0"/>
              <a:t>, </a:t>
            </a:r>
            <a:r>
              <a:rPr lang="it-IT" b="1" dirty="0" err="1" smtClean="0"/>
              <a:t>ou</a:t>
            </a:r>
            <a:r>
              <a:rPr lang="it-IT" b="1" dirty="0" smtClean="0"/>
              <a:t> de l'économie, le monde, la première </a:t>
            </a:r>
            <a:r>
              <a:rPr lang="it-IT" b="1" dirty="0" err="1" smtClean="0"/>
              <a:t>confiée</a:t>
            </a:r>
            <a:r>
              <a:rPr lang="it-IT" b="1" dirty="0" smtClean="0"/>
              <a:t> à Pierre Martin </a:t>
            </a:r>
            <a:r>
              <a:rPr lang="it-IT" b="1" dirty="0" err="1" smtClean="0"/>
              <a:t>et</a:t>
            </a:r>
            <a:r>
              <a:rPr lang="it-IT" b="1" dirty="0" smtClean="0"/>
              <a:t> le </a:t>
            </a:r>
            <a:r>
              <a:rPr lang="it-IT" b="1" dirty="0" err="1" smtClean="0"/>
              <a:t>second</a:t>
            </a:r>
            <a:r>
              <a:rPr lang="it-IT" b="1" dirty="0" smtClean="0"/>
              <a:t> à Antonio Genovesi). En 1777, le </a:t>
            </a:r>
            <a:r>
              <a:rPr lang="it-IT" b="1" dirty="0" err="1" smtClean="0"/>
              <a:t>siège</a:t>
            </a:r>
            <a:r>
              <a:rPr lang="it-IT" b="1" dirty="0" smtClean="0"/>
              <a:t> a </a:t>
            </a:r>
            <a:r>
              <a:rPr lang="it-IT" b="1" dirty="0" err="1" smtClean="0"/>
              <a:t>été</a:t>
            </a:r>
            <a:r>
              <a:rPr lang="it-IT" b="1" dirty="0" smtClean="0"/>
              <a:t> </a:t>
            </a:r>
            <a:r>
              <a:rPr lang="it-IT" b="1" dirty="0" err="1" smtClean="0"/>
              <a:t>déplacé</a:t>
            </a:r>
            <a:r>
              <a:rPr lang="it-IT" b="1" dirty="0" smtClean="0"/>
              <a:t> </a:t>
            </a:r>
            <a:r>
              <a:rPr lang="it-IT" b="1" dirty="0" err="1" smtClean="0"/>
              <a:t>au</a:t>
            </a:r>
            <a:r>
              <a:rPr lang="it-IT" b="1" dirty="0" smtClean="0"/>
              <a:t> </a:t>
            </a:r>
            <a:r>
              <a:rPr lang="it-IT" b="1" dirty="0" err="1" smtClean="0"/>
              <a:t>couvent</a:t>
            </a:r>
            <a:r>
              <a:rPr lang="it-IT" b="1" dirty="0" smtClean="0"/>
              <a:t> de Salvador, </a:t>
            </a:r>
            <a:r>
              <a:rPr lang="it-IT" b="1" dirty="0" err="1" smtClean="0"/>
              <a:t>où</a:t>
            </a:r>
            <a:r>
              <a:rPr lang="it-IT" b="1" dirty="0" smtClean="0"/>
              <a:t> </a:t>
            </a:r>
            <a:r>
              <a:rPr lang="it-IT" b="1" dirty="0" err="1" smtClean="0"/>
              <a:t>résidait</a:t>
            </a:r>
            <a:r>
              <a:rPr lang="it-IT" b="1" dirty="0" smtClean="0"/>
              <a:t> </a:t>
            </a:r>
            <a:r>
              <a:rPr lang="it-IT" b="1" dirty="0" err="1" smtClean="0"/>
              <a:t>auparavant</a:t>
            </a:r>
            <a:r>
              <a:rPr lang="it-IT" b="1" dirty="0" smtClean="0"/>
              <a:t> Massimo </a:t>
            </a:r>
            <a:r>
              <a:rPr lang="it-IT" b="1" dirty="0" err="1" smtClean="0"/>
              <a:t>Jesuit</a:t>
            </a:r>
            <a:r>
              <a:rPr lang="it-IT" b="1" dirty="0" smtClean="0"/>
              <a:t> College, à la suite de la </a:t>
            </a:r>
            <a:r>
              <a:rPr lang="it-IT" b="1" dirty="0" err="1" smtClean="0"/>
              <a:t>dissolution</a:t>
            </a:r>
            <a:r>
              <a:rPr lang="it-IT" b="1" dirty="0" smtClean="0"/>
              <a:t> </a:t>
            </a:r>
            <a:r>
              <a:rPr lang="it-IT" b="1" dirty="0" err="1" smtClean="0"/>
              <a:t>et</a:t>
            </a:r>
            <a:r>
              <a:rPr lang="it-IT" b="1" dirty="0" smtClean="0"/>
              <a:t> l'</a:t>
            </a:r>
            <a:r>
              <a:rPr lang="it-IT" b="1" dirty="0" err="1" smtClean="0"/>
              <a:t>expulsion</a:t>
            </a:r>
            <a:r>
              <a:rPr lang="it-IT" b="1" dirty="0" smtClean="0"/>
              <a:t> de l'</a:t>
            </a:r>
            <a:r>
              <a:rPr lang="it-IT" b="1" dirty="0" err="1" smtClean="0"/>
              <a:t>ordre</a:t>
            </a:r>
            <a:r>
              <a:rPr lang="it-IT" b="1" dirty="0" smtClean="0"/>
              <a:t> </a:t>
            </a:r>
            <a:r>
              <a:rPr lang="it-IT" b="1" dirty="0" err="1" smtClean="0"/>
              <a:t>religieux</a:t>
            </a:r>
            <a:r>
              <a:rPr lang="it-IT" b="1" dirty="0" smtClean="0"/>
              <a:t>, à la </a:t>
            </a:r>
            <a:r>
              <a:rPr lang="it-IT" b="1" dirty="0" err="1" smtClean="0"/>
              <a:t>demande</a:t>
            </a:r>
            <a:r>
              <a:rPr lang="it-IT" b="1" dirty="0" smtClean="0"/>
              <a:t> </a:t>
            </a:r>
            <a:r>
              <a:rPr lang="it-IT" b="1" dirty="0" err="1" smtClean="0"/>
              <a:t>du</a:t>
            </a:r>
            <a:r>
              <a:rPr lang="it-IT" b="1" dirty="0" smtClean="0"/>
              <a:t> </a:t>
            </a:r>
            <a:r>
              <a:rPr lang="it-IT" b="1" dirty="0" err="1" smtClean="0"/>
              <a:t>roi</a:t>
            </a:r>
            <a:r>
              <a:rPr lang="it-IT" b="1" dirty="0" smtClean="0"/>
              <a:t> Charles III de Bourbon. [13] Tout </a:t>
            </a:r>
            <a:r>
              <a:rPr lang="it-IT" b="1" dirty="0" err="1" smtClean="0"/>
              <a:t>au</a:t>
            </a:r>
            <a:r>
              <a:rPr lang="it-IT" b="1" dirty="0" smtClean="0"/>
              <a:t> long de la seconde </a:t>
            </a:r>
            <a:r>
              <a:rPr lang="it-IT" b="1" dirty="0" err="1" smtClean="0"/>
              <a:t>moitié</a:t>
            </a:r>
            <a:r>
              <a:rPr lang="it-IT" b="1" dirty="0" smtClean="0"/>
              <a:t> </a:t>
            </a:r>
            <a:r>
              <a:rPr lang="it-IT" b="1" dirty="0" err="1" smtClean="0"/>
              <a:t>du</a:t>
            </a:r>
            <a:r>
              <a:rPr lang="it-IT" b="1" dirty="0" smtClean="0"/>
              <a:t> </a:t>
            </a:r>
            <a:r>
              <a:rPr lang="it-IT" b="1" dirty="0" err="1" smtClean="0"/>
              <a:t>XVIIIe</a:t>
            </a:r>
            <a:r>
              <a:rPr lang="it-IT" b="1" dirty="0" smtClean="0"/>
              <a:t> siècle, l'</a:t>
            </a:r>
            <a:r>
              <a:rPr lang="it-IT" b="1" dirty="0" err="1" smtClean="0"/>
              <a:t>université</a:t>
            </a:r>
            <a:r>
              <a:rPr lang="it-IT" b="1" dirty="0" smtClean="0"/>
              <a:t> est </a:t>
            </a:r>
            <a:r>
              <a:rPr lang="it-IT" b="1" dirty="0" err="1" smtClean="0"/>
              <a:t>devenue</a:t>
            </a:r>
            <a:r>
              <a:rPr lang="it-IT" b="1" dirty="0" smtClean="0"/>
              <a:t> le </a:t>
            </a:r>
            <a:r>
              <a:rPr lang="it-IT" b="1" dirty="0" err="1" smtClean="0"/>
              <a:t>centre</a:t>
            </a:r>
            <a:r>
              <a:rPr lang="it-IT" b="1" dirty="0" smtClean="0"/>
              <a:t> de la culture </a:t>
            </a:r>
            <a:r>
              <a:rPr lang="it-IT" b="1" dirty="0" err="1" smtClean="0"/>
              <a:t>du</a:t>
            </a:r>
            <a:r>
              <a:rPr lang="it-IT" b="1" dirty="0" smtClean="0"/>
              <a:t> </a:t>
            </a:r>
            <a:r>
              <a:rPr lang="it-IT" b="1" dirty="0" err="1" smtClean="0"/>
              <a:t>royaume</a:t>
            </a:r>
            <a:r>
              <a:rPr lang="it-IT" b="1" dirty="0" smtClean="0"/>
              <a:t> Bourbon, </a:t>
            </a:r>
            <a:r>
              <a:rPr lang="it-IT" b="1" dirty="0" err="1" smtClean="0"/>
              <a:t>aussi</a:t>
            </a:r>
            <a:r>
              <a:rPr lang="it-IT" b="1" dirty="0" smtClean="0"/>
              <a:t> </a:t>
            </a:r>
            <a:r>
              <a:rPr lang="it-IT" b="1" dirty="0" err="1" smtClean="0"/>
              <a:t>parce</a:t>
            </a:r>
            <a:r>
              <a:rPr lang="it-IT" b="1" dirty="0" smtClean="0"/>
              <a:t> </a:t>
            </a:r>
            <a:r>
              <a:rPr lang="it-IT" b="1" dirty="0" err="1" smtClean="0"/>
              <a:t>qu</a:t>
            </a:r>
            <a:r>
              <a:rPr lang="it-IT" b="1" dirty="0" smtClean="0"/>
              <a:t>'il y </a:t>
            </a:r>
            <a:r>
              <a:rPr lang="it-IT" b="1" dirty="0" err="1" smtClean="0"/>
              <a:t>avait</a:t>
            </a:r>
            <a:r>
              <a:rPr lang="it-IT" b="1" dirty="0" smtClean="0"/>
              <a:t> </a:t>
            </a:r>
            <a:r>
              <a:rPr lang="it-IT" b="1" dirty="0" err="1" smtClean="0"/>
              <a:t>beaucoup</a:t>
            </a:r>
            <a:r>
              <a:rPr lang="it-IT" b="1" dirty="0" smtClean="0"/>
              <a:t> d'</a:t>
            </a:r>
            <a:r>
              <a:rPr lang="it-IT" b="1" dirty="0" err="1" smtClean="0"/>
              <a:t>enseignants</a:t>
            </a:r>
            <a:r>
              <a:rPr lang="it-IT" b="1" dirty="0" smtClean="0"/>
              <a:t> (y </a:t>
            </a:r>
            <a:r>
              <a:rPr lang="it-IT" b="1" dirty="0" err="1" smtClean="0"/>
              <a:t>compris</a:t>
            </a:r>
            <a:r>
              <a:rPr lang="it-IT" b="1" dirty="0" smtClean="0"/>
              <a:t> Antonio Genovesi) qui </a:t>
            </a:r>
            <a:r>
              <a:rPr lang="it-IT" b="1" dirty="0" err="1" smtClean="0"/>
              <a:t>vivaient</a:t>
            </a:r>
            <a:r>
              <a:rPr lang="it-IT" b="1" dirty="0" smtClean="0"/>
              <a:t> </a:t>
            </a:r>
            <a:r>
              <a:rPr lang="it-IT" b="1" dirty="0" err="1" smtClean="0"/>
              <a:t>dans</a:t>
            </a:r>
            <a:r>
              <a:rPr lang="it-IT" b="1" dirty="0" smtClean="0"/>
              <a:t> l'</a:t>
            </a:r>
            <a:r>
              <a:rPr lang="it-IT" b="1" dirty="0" err="1" smtClean="0"/>
              <a:t>environnement</a:t>
            </a:r>
            <a:r>
              <a:rPr lang="it-IT" b="1" dirty="0" smtClean="0"/>
              <a:t> </a:t>
            </a:r>
            <a:r>
              <a:rPr lang="it-IT" b="1" dirty="0" err="1" smtClean="0"/>
              <a:t>complet</a:t>
            </a:r>
            <a:r>
              <a:rPr lang="it-IT" b="1" dirty="0" smtClean="0"/>
              <a:t> </a:t>
            </a:r>
            <a:r>
              <a:rPr lang="it-IT" b="1" dirty="0" err="1" smtClean="0"/>
              <a:t>des</a:t>
            </a:r>
            <a:r>
              <a:rPr lang="it-IT" b="1" dirty="0" smtClean="0"/>
              <a:t> </a:t>
            </a:r>
            <a:r>
              <a:rPr lang="it-IT" b="1" dirty="0" err="1" smtClean="0"/>
              <a:t>Lumières</a:t>
            </a:r>
            <a:r>
              <a:rPr lang="it-IT" b="1" dirty="0" smtClean="0"/>
              <a:t>. De là, il a </a:t>
            </a:r>
            <a:r>
              <a:rPr lang="it-IT" b="1" dirty="0" err="1" smtClean="0"/>
              <a:t>quitté</a:t>
            </a:r>
            <a:r>
              <a:rPr lang="it-IT" b="1" dirty="0" smtClean="0"/>
              <a:t> ce </a:t>
            </a:r>
            <a:r>
              <a:rPr lang="it-IT" b="1" dirty="0" err="1" smtClean="0"/>
              <a:t>mouvement</a:t>
            </a:r>
            <a:r>
              <a:rPr lang="it-IT" b="1" dirty="0" smtClean="0"/>
              <a:t> d'</a:t>
            </a:r>
            <a:r>
              <a:rPr lang="it-IT" b="1" dirty="0" err="1" smtClean="0"/>
              <a:t>intellectuels</a:t>
            </a:r>
            <a:r>
              <a:rPr lang="it-IT" b="1" dirty="0" smtClean="0"/>
              <a:t> qui </a:t>
            </a:r>
            <a:r>
              <a:rPr lang="it-IT" b="1" dirty="0" err="1" smtClean="0"/>
              <a:t>ont</a:t>
            </a:r>
            <a:r>
              <a:rPr lang="it-IT" b="1" dirty="0" smtClean="0"/>
              <a:t> </a:t>
            </a:r>
            <a:r>
              <a:rPr lang="it-IT" b="1" dirty="0" err="1" smtClean="0"/>
              <a:t>donné</a:t>
            </a:r>
            <a:r>
              <a:rPr lang="it-IT" b="1" dirty="0" smtClean="0"/>
              <a:t> </a:t>
            </a:r>
            <a:r>
              <a:rPr lang="it-IT" b="1" dirty="0" err="1" smtClean="0"/>
              <a:t>naissance</a:t>
            </a:r>
            <a:r>
              <a:rPr lang="it-IT" b="1" dirty="0" smtClean="0"/>
              <a:t> </a:t>
            </a:r>
            <a:r>
              <a:rPr lang="it-IT" b="1" dirty="0" err="1" smtClean="0"/>
              <a:t>aux</a:t>
            </a:r>
            <a:r>
              <a:rPr lang="it-IT" b="1" dirty="0" smtClean="0"/>
              <a:t> </a:t>
            </a:r>
            <a:r>
              <a:rPr lang="it-IT" b="1" dirty="0" err="1" smtClean="0"/>
              <a:t>émeutes</a:t>
            </a:r>
            <a:r>
              <a:rPr lang="it-IT" b="1" dirty="0" smtClean="0"/>
              <a:t> de 1799 </a:t>
            </a:r>
            <a:r>
              <a:rPr lang="it-IT" b="1" dirty="0" err="1" smtClean="0"/>
              <a:t>et</a:t>
            </a:r>
            <a:r>
              <a:rPr lang="it-IT" b="1" dirty="0" smtClean="0"/>
              <a:t> de la (</a:t>
            </a:r>
            <a:r>
              <a:rPr lang="it-IT" b="1" dirty="0" err="1" smtClean="0"/>
              <a:t>courte</a:t>
            </a:r>
            <a:r>
              <a:rPr lang="it-IT" b="1" dirty="0" smtClean="0"/>
              <a:t>) l'</a:t>
            </a:r>
            <a:r>
              <a:rPr lang="it-IT" b="1" dirty="0" err="1" smtClean="0"/>
              <a:t>existence</a:t>
            </a:r>
            <a:r>
              <a:rPr lang="it-IT" b="1" dirty="0" smtClean="0"/>
              <a:t> de la </a:t>
            </a:r>
            <a:r>
              <a:rPr lang="it-IT" b="1" dirty="0" err="1" smtClean="0"/>
              <a:t>République</a:t>
            </a:r>
            <a:r>
              <a:rPr lang="it-IT" b="1" dirty="0" smtClean="0"/>
              <a:t> </a:t>
            </a:r>
            <a:r>
              <a:rPr lang="it-IT" b="1" dirty="0" err="1" smtClean="0"/>
              <a:t>napolitaine</a:t>
            </a:r>
            <a:r>
              <a:rPr lang="it-IT" b="1" dirty="0" smtClean="0"/>
              <a:t> </a:t>
            </a:r>
            <a:br>
              <a:rPr lang="it-IT" b="1" dirty="0" smtClean="0"/>
            </a:br>
            <a:endParaRPr lang="it-IT" b="1" dirty="0" smtClean="0"/>
          </a:p>
        </p:txBody>
      </p:sp>
      <p:pic>
        <p:nvPicPr>
          <p:cNvPr id="5" name="Immagine 4" descr="università.jpg"/>
          <p:cNvPicPr>
            <a:picLocks noChangeAspect="1"/>
          </p:cNvPicPr>
          <p:nvPr/>
        </p:nvPicPr>
        <p:blipFill>
          <a:blip r:embed="rId3"/>
          <a:stretch>
            <a:fillRect/>
          </a:stretch>
        </p:blipFill>
        <p:spPr>
          <a:xfrm>
            <a:off x="4714876" y="4143380"/>
            <a:ext cx="4110875" cy="22240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grpId="1" nodeType="clickEffect">
                                  <p:stCondLst>
                                    <p:cond delay="0"/>
                                  </p:stCondLst>
                                  <p:childTnLst>
                                    <p:anim to="" calcmode="lin" valueType="num">
                                      <p:cBhvr>
                                        <p:cTn id="31" dur="1"/>
                                        <p:tgtEl>
                                          <p:spTgt spid="2"/>
                                        </p:tgtEl>
                                        <p:attrNameLst>
                                          <p:attrName/>
                                        </p:attrNameLst>
                                      </p:cBhvr>
                                    </p:anim>
                                    <p:set>
                                      <p:cBhvr>
                                        <p:cTn id="32" dur="1" fill="hold">
                                          <p:stCondLst>
                                            <p:cond delay="0"/>
                                          </p:stCondLst>
                                        </p:cTn>
                                        <p:tgtEl>
                                          <p:spTgt spid="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4" presetClass="exit" presetSubtype="0" fill="hold" grpId="1" nodeType="clickEffect">
                                  <p:stCondLst>
                                    <p:cond delay="0"/>
                                  </p:stCondLst>
                                  <p:childTnLst>
                                    <p:anim to="" calcmode="lin" valueType="num">
                                      <p:cBhvr>
                                        <p:cTn id="36" dur="1"/>
                                        <p:tgtEl>
                                          <p:spTgt spid="3">
                                            <p:txEl>
                                              <p:pRg st="0" end="0"/>
                                            </p:txEl>
                                          </p:spTgt>
                                        </p:tgtEl>
                                        <p:attrNameLst>
                                          <p:attrName/>
                                        </p:attrNameLst>
                                      </p:cBhvr>
                                    </p:anim>
                                    <p:set>
                                      <p:cBhvr>
                                        <p:cTn id="3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grpId="1" nodeType="clickEffect">
                                  <p:stCondLst>
                                    <p:cond delay="0"/>
                                  </p:stCondLst>
                                  <p:childTnLst>
                                    <p:anim to="" calcmode="lin" valueType="num">
                                      <p:cBhvr>
                                        <p:cTn id="41" dur="1"/>
                                        <p:tgtEl>
                                          <p:spTgt spid="3">
                                            <p:txEl>
                                              <p:pRg st="1" end="1"/>
                                            </p:txEl>
                                          </p:spTgt>
                                        </p:tgtEl>
                                        <p:attrNameLst>
                                          <p:attrName/>
                                        </p:attrNameLst>
                                      </p:cBhvr>
                                    </p:anim>
                                    <p:set>
                                      <p:cBhvr>
                                        <p:cTn id="42"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4" presetClass="exit" presetSubtype="0" fill="hold" grpId="1" nodeType="clickEffect">
                                  <p:stCondLst>
                                    <p:cond delay="0"/>
                                  </p:stCondLst>
                                  <p:childTnLst>
                                    <p:anim to="" calcmode="lin" valueType="num">
                                      <p:cBhvr>
                                        <p:cTn id="46" dur="1"/>
                                        <p:tgtEl>
                                          <p:spTgt spid="3">
                                            <p:txEl>
                                              <p:pRg st="2" end="2"/>
                                            </p:txEl>
                                          </p:spTgt>
                                        </p:tgtEl>
                                        <p:attrNameLst>
                                          <p:attrName/>
                                        </p:attrNameLst>
                                      </p:cBhvr>
                                    </p:anim>
                                    <p:set>
                                      <p:cBhvr>
                                        <p:cTn id="47"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4" presetClass="exit" presetSubtype="0" fill="hold" nodeType="clickEffect">
                                  <p:stCondLst>
                                    <p:cond delay="0"/>
                                  </p:stCondLst>
                                  <p:childTnLst>
                                    <p:anim to="" calcmode="lin" valueType="num">
                                      <p:cBhvr>
                                        <p:cTn id="51" dur="1"/>
                                        <p:tgtEl>
                                          <p:spTgt spid="5"/>
                                        </p:tgtEl>
                                        <p:attrNameLst>
                                          <p:attrName/>
                                        </p:attrNameLst>
                                      </p:cBhvr>
                                    </p:anim>
                                    <p:set>
                                      <p:cBhvr>
                                        <p:cTn id="5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674.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lstStyle/>
          <a:p>
            <a:endParaRPr lang="it-IT" dirty="0"/>
          </a:p>
        </p:txBody>
      </p:sp>
      <p:sp>
        <p:nvSpPr>
          <p:cNvPr id="3" name="Segnaposto contenuto 2"/>
          <p:cNvSpPr>
            <a:spLocks noGrp="1"/>
          </p:cNvSpPr>
          <p:nvPr>
            <p:ph sz="quarter" idx="1"/>
          </p:nvPr>
        </p:nvSpPr>
        <p:spPr>
          <a:xfrm>
            <a:off x="642910" y="1714488"/>
            <a:ext cx="7929618" cy="5143512"/>
          </a:xfrm>
        </p:spPr>
        <p:txBody>
          <a:bodyPr numCol="2">
            <a:normAutofit fontScale="32500" lnSpcReduction="20000"/>
          </a:bodyPr>
          <a:lstStyle/>
          <a:p>
            <a:r>
              <a:rPr lang="it-IT" sz="4300" dirty="0" smtClean="0"/>
              <a:t>  L'</a:t>
            </a:r>
            <a:r>
              <a:rPr lang="it-IT" sz="4300" dirty="0" err="1" smtClean="0"/>
              <a:t>Université</a:t>
            </a:r>
            <a:r>
              <a:rPr lang="it-IT" sz="4300" dirty="0" smtClean="0"/>
              <a:t> de </a:t>
            </a:r>
            <a:r>
              <a:rPr lang="it-IT" sz="4300" dirty="0" err="1" smtClean="0"/>
              <a:t>Naples</a:t>
            </a:r>
            <a:r>
              <a:rPr lang="it-IT" sz="4300" dirty="0" smtClean="0"/>
              <a:t> Federico II </a:t>
            </a:r>
            <a:r>
              <a:rPr lang="it-IT" sz="4300" dirty="0" err="1" smtClean="0"/>
              <a:t>possède</a:t>
            </a:r>
            <a:r>
              <a:rPr lang="it-IT" sz="4300" dirty="0" smtClean="0"/>
              <a:t> un vaste </a:t>
            </a:r>
            <a:r>
              <a:rPr lang="it-IT" sz="4300" dirty="0" err="1" smtClean="0"/>
              <a:t>patrimoine</a:t>
            </a:r>
            <a:r>
              <a:rPr lang="it-IT" sz="4300" dirty="0" smtClean="0"/>
              <a:t> </a:t>
            </a:r>
            <a:r>
              <a:rPr lang="it-IT" sz="4300" dirty="0" err="1" smtClean="0"/>
              <a:t>architectural</a:t>
            </a:r>
            <a:r>
              <a:rPr lang="it-IT" sz="4300" dirty="0" smtClean="0"/>
              <a:t>, le </a:t>
            </a:r>
            <a:r>
              <a:rPr lang="it-IT" sz="4300" dirty="0" err="1" smtClean="0"/>
              <a:t>résultat</a:t>
            </a:r>
            <a:r>
              <a:rPr lang="it-IT" sz="4300" dirty="0" smtClean="0"/>
              <a:t> </a:t>
            </a:r>
            <a:r>
              <a:rPr lang="it-IT" sz="4300" dirty="0" err="1" smtClean="0"/>
              <a:t>des</a:t>
            </a:r>
            <a:r>
              <a:rPr lang="it-IT" sz="4300" dirty="0" smtClean="0"/>
              <a:t> </a:t>
            </a:r>
            <a:r>
              <a:rPr lang="it-IT" sz="4300" dirty="0" err="1" smtClean="0"/>
              <a:t>acquisitions</a:t>
            </a:r>
            <a:r>
              <a:rPr lang="it-IT" sz="4300" dirty="0" smtClean="0"/>
              <a:t> </a:t>
            </a:r>
            <a:r>
              <a:rPr lang="it-IT" sz="4300" dirty="0" err="1" smtClean="0"/>
              <a:t>réalisées</a:t>
            </a:r>
            <a:r>
              <a:rPr lang="it-IT" sz="4300" dirty="0" smtClean="0"/>
              <a:t> </a:t>
            </a:r>
            <a:r>
              <a:rPr lang="it-IT" sz="4300" dirty="0" err="1" smtClean="0"/>
              <a:t>au</a:t>
            </a:r>
            <a:r>
              <a:rPr lang="it-IT" sz="4300" dirty="0" smtClean="0"/>
              <a:t> </a:t>
            </a:r>
            <a:r>
              <a:rPr lang="it-IT" sz="4300" dirty="0" err="1" smtClean="0"/>
              <a:t>cours</a:t>
            </a:r>
            <a:r>
              <a:rPr lang="it-IT" sz="4300" dirty="0" smtClean="0"/>
              <a:t> </a:t>
            </a:r>
            <a:r>
              <a:rPr lang="it-IT" sz="4300" dirty="0" err="1" smtClean="0"/>
              <a:t>des</a:t>
            </a:r>
            <a:r>
              <a:rPr lang="it-IT" sz="4300" dirty="0" smtClean="0"/>
              <a:t> </a:t>
            </a:r>
            <a:r>
              <a:rPr lang="it-IT" sz="4300" dirty="0" err="1" smtClean="0"/>
              <a:t>siècles</a:t>
            </a:r>
            <a:r>
              <a:rPr lang="it-IT" sz="4300" dirty="0" smtClean="0"/>
              <a:t>. </a:t>
            </a:r>
            <a:r>
              <a:rPr lang="it-IT" sz="4300" dirty="0" err="1" smtClean="0"/>
              <a:t>Faculté</a:t>
            </a:r>
            <a:r>
              <a:rPr lang="it-IT" sz="4300" dirty="0" smtClean="0"/>
              <a:t> de génie Via Nuova </a:t>
            </a:r>
            <a:r>
              <a:rPr lang="it-IT" sz="4300" dirty="0" err="1" smtClean="0"/>
              <a:t>Agnano</a:t>
            </a:r>
            <a:r>
              <a:rPr lang="it-IT" sz="4300" dirty="0" smtClean="0"/>
              <a:t> </a:t>
            </a:r>
            <a:r>
              <a:rPr lang="it-IT" sz="4300" dirty="0" err="1" smtClean="0"/>
              <a:t>Siège</a:t>
            </a:r>
            <a:r>
              <a:rPr lang="it-IT" sz="4300" dirty="0" smtClean="0"/>
              <a:t> (</a:t>
            </a:r>
            <a:r>
              <a:rPr lang="it-IT" sz="4300" dirty="0" err="1" smtClean="0"/>
              <a:t>Palais</a:t>
            </a:r>
            <a:r>
              <a:rPr lang="it-IT" sz="4300" dirty="0" smtClean="0"/>
              <a:t> de l'</a:t>
            </a:r>
            <a:r>
              <a:rPr lang="it-IT" sz="4300" dirty="0" err="1" smtClean="0"/>
              <a:t>Université</a:t>
            </a:r>
            <a:r>
              <a:rPr lang="it-IT" sz="4300" dirty="0" smtClean="0"/>
              <a:t> de </a:t>
            </a:r>
            <a:r>
              <a:rPr lang="it-IT" sz="4300" dirty="0" err="1" smtClean="0"/>
              <a:t>Naples</a:t>
            </a:r>
            <a:r>
              <a:rPr lang="it-IT" sz="4300" dirty="0" smtClean="0"/>
              <a:t> Federico II): Le </a:t>
            </a:r>
            <a:r>
              <a:rPr lang="it-IT" sz="4300" dirty="0" err="1" smtClean="0"/>
              <a:t>siège</a:t>
            </a:r>
            <a:r>
              <a:rPr lang="it-IT" sz="4300" dirty="0" smtClean="0"/>
              <a:t> de l'</a:t>
            </a:r>
            <a:r>
              <a:rPr lang="it-IT" sz="4300" dirty="0" err="1" smtClean="0"/>
              <a:t>université</a:t>
            </a:r>
            <a:r>
              <a:rPr lang="it-IT" sz="4300" dirty="0" smtClean="0"/>
              <a:t> Frederick est </a:t>
            </a:r>
            <a:r>
              <a:rPr lang="it-IT" sz="4300" dirty="0" err="1" smtClean="0"/>
              <a:t>situé</a:t>
            </a:r>
            <a:r>
              <a:rPr lang="it-IT" sz="4300" dirty="0" smtClean="0"/>
              <a:t> le long </a:t>
            </a:r>
            <a:r>
              <a:rPr lang="it-IT" sz="4300" dirty="0" err="1" smtClean="0"/>
              <a:t>du</a:t>
            </a:r>
            <a:r>
              <a:rPr lang="it-IT" sz="4300" dirty="0" smtClean="0"/>
              <a:t> Corso Umberto I, </a:t>
            </a:r>
            <a:r>
              <a:rPr lang="it-IT" sz="4300" dirty="0" err="1" smtClean="0"/>
              <a:t>au</a:t>
            </a:r>
            <a:r>
              <a:rPr lang="it-IT" sz="4300" dirty="0" smtClean="0"/>
              <a:t> </a:t>
            </a:r>
            <a:r>
              <a:rPr lang="it-IT" sz="4300" dirty="0" err="1" smtClean="0"/>
              <a:t>coin</a:t>
            </a:r>
            <a:r>
              <a:rPr lang="it-IT" sz="4300" dirty="0" smtClean="0"/>
              <a:t> de la Via </a:t>
            </a:r>
            <a:r>
              <a:rPr lang="it-IT" sz="4300" dirty="0" err="1" smtClean="0"/>
              <a:t>Mezzocannone</a:t>
            </a:r>
            <a:r>
              <a:rPr lang="it-IT" sz="4300" dirty="0" smtClean="0"/>
              <a:t>, </a:t>
            </a:r>
            <a:r>
              <a:rPr lang="it-IT" sz="4300" dirty="0" err="1" smtClean="0"/>
              <a:t>au</a:t>
            </a:r>
            <a:r>
              <a:rPr lang="it-IT" sz="4300" dirty="0" smtClean="0"/>
              <a:t> numéro 40. Le </a:t>
            </a:r>
            <a:r>
              <a:rPr lang="it-IT" sz="4300" dirty="0" err="1" smtClean="0"/>
              <a:t>bâtiment</a:t>
            </a:r>
            <a:r>
              <a:rPr lang="it-IT" sz="4300" dirty="0" smtClean="0"/>
              <a:t> est de style </a:t>
            </a:r>
            <a:r>
              <a:rPr lang="it-IT" sz="4300" dirty="0" err="1" smtClean="0"/>
              <a:t>néo-baroque</a:t>
            </a:r>
            <a:r>
              <a:rPr lang="it-IT" sz="4300" dirty="0" smtClean="0"/>
              <a:t> </a:t>
            </a:r>
            <a:r>
              <a:rPr lang="it-IT" sz="4300" dirty="0" err="1" smtClean="0"/>
              <a:t>et</a:t>
            </a:r>
            <a:r>
              <a:rPr lang="it-IT" sz="4300" dirty="0" smtClean="0"/>
              <a:t> a </a:t>
            </a:r>
            <a:r>
              <a:rPr lang="it-IT" sz="4300" dirty="0" err="1" smtClean="0"/>
              <a:t>été</a:t>
            </a:r>
            <a:r>
              <a:rPr lang="it-IT" sz="4300" dirty="0" smtClean="0"/>
              <a:t> </a:t>
            </a:r>
            <a:r>
              <a:rPr lang="it-IT" sz="4300" dirty="0" err="1" smtClean="0"/>
              <a:t>construit</a:t>
            </a:r>
            <a:r>
              <a:rPr lang="it-IT" sz="4300" dirty="0" smtClean="0"/>
              <a:t> </a:t>
            </a:r>
            <a:r>
              <a:rPr lang="it-IT" sz="4300" dirty="0" err="1" smtClean="0"/>
              <a:t>au</a:t>
            </a:r>
            <a:r>
              <a:rPr lang="it-IT" sz="4300" dirty="0" smtClean="0"/>
              <a:t> </a:t>
            </a:r>
            <a:r>
              <a:rPr lang="it-IT" sz="4300" dirty="0" err="1" smtClean="0"/>
              <a:t>cours</a:t>
            </a:r>
            <a:r>
              <a:rPr lang="it-IT" sz="4300" dirty="0" smtClean="0"/>
              <a:t> de la </a:t>
            </a:r>
            <a:r>
              <a:rPr lang="it-IT" sz="4300" dirty="0" err="1" smtClean="0"/>
              <a:t>reconstruction</a:t>
            </a:r>
            <a:r>
              <a:rPr lang="it-IT" sz="4300" dirty="0" smtClean="0"/>
              <a:t>, </a:t>
            </a:r>
            <a:r>
              <a:rPr lang="it-IT" sz="4300" dirty="0" err="1" smtClean="0"/>
              <a:t>entre</a:t>
            </a:r>
            <a:r>
              <a:rPr lang="it-IT" sz="4300" dirty="0" smtClean="0"/>
              <a:t> 1897 </a:t>
            </a:r>
            <a:r>
              <a:rPr lang="it-IT" sz="4300" dirty="0" err="1" smtClean="0"/>
              <a:t>et</a:t>
            </a:r>
            <a:r>
              <a:rPr lang="it-IT" sz="4300" dirty="0" smtClean="0"/>
              <a:t> 1908, à une </a:t>
            </a:r>
            <a:r>
              <a:rPr lang="it-IT" sz="4300" dirty="0" err="1" smtClean="0"/>
              <a:t>conception</a:t>
            </a:r>
            <a:r>
              <a:rPr lang="it-IT" sz="4300" dirty="0" smtClean="0"/>
              <a:t> par </a:t>
            </a:r>
            <a:r>
              <a:rPr lang="it-IT" sz="4300" dirty="0" err="1" smtClean="0"/>
              <a:t>les</a:t>
            </a:r>
            <a:r>
              <a:rPr lang="it-IT" sz="4300" dirty="0" smtClean="0"/>
              <a:t> </a:t>
            </a:r>
            <a:r>
              <a:rPr lang="it-IT" sz="4300" dirty="0" err="1" smtClean="0"/>
              <a:t>architectes</a:t>
            </a:r>
            <a:r>
              <a:rPr lang="it-IT" sz="4300" dirty="0" smtClean="0"/>
              <a:t> Pierpaolo </a:t>
            </a:r>
            <a:r>
              <a:rPr lang="it-IT" sz="4300" dirty="0" err="1" smtClean="0"/>
              <a:t>cailles</a:t>
            </a:r>
            <a:r>
              <a:rPr lang="it-IT" sz="4300" dirty="0" smtClean="0"/>
              <a:t> </a:t>
            </a:r>
            <a:r>
              <a:rPr lang="it-IT" sz="4300" dirty="0" err="1" smtClean="0"/>
              <a:t>et</a:t>
            </a:r>
            <a:r>
              <a:rPr lang="it-IT" sz="4300" dirty="0" smtClean="0"/>
              <a:t> Guglielmo </a:t>
            </a:r>
            <a:r>
              <a:rPr lang="it-IT" sz="4300" dirty="0" err="1" smtClean="0"/>
              <a:t>Melisurgo</a:t>
            </a:r>
            <a:r>
              <a:rPr lang="it-IT" sz="4300" dirty="0" smtClean="0"/>
              <a:t>. </a:t>
            </a:r>
            <a:r>
              <a:rPr lang="it-IT" sz="4300" dirty="0" err="1" smtClean="0"/>
              <a:t>Siège</a:t>
            </a:r>
            <a:r>
              <a:rPr lang="it-IT" sz="4300" dirty="0" smtClean="0"/>
              <a:t>, </a:t>
            </a:r>
            <a:r>
              <a:rPr lang="it-IT" sz="4300" dirty="0" err="1" smtClean="0"/>
              <a:t>comme</a:t>
            </a:r>
            <a:r>
              <a:rPr lang="it-IT" sz="4300" dirty="0" smtClean="0"/>
              <a:t> il est </a:t>
            </a:r>
            <a:r>
              <a:rPr lang="it-IT" sz="4300" dirty="0" err="1" smtClean="0"/>
              <a:t>communément</a:t>
            </a:r>
            <a:r>
              <a:rPr lang="it-IT" sz="4300" dirty="0" smtClean="0"/>
              <a:t> </a:t>
            </a:r>
            <a:r>
              <a:rPr lang="it-IT" sz="4300" dirty="0" err="1" smtClean="0"/>
              <a:t>et</a:t>
            </a:r>
            <a:r>
              <a:rPr lang="it-IT" sz="4300" dirty="0" smtClean="0"/>
              <a:t> </a:t>
            </a:r>
            <a:r>
              <a:rPr lang="it-IT" sz="4300" dirty="0" err="1" smtClean="0"/>
              <a:t>largement</a:t>
            </a:r>
            <a:r>
              <a:rPr lang="it-IT" sz="4300" dirty="0" smtClean="0"/>
              <a:t> </a:t>
            </a:r>
            <a:r>
              <a:rPr lang="it-IT" sz="4300" dirty="0" err="1" smtClean="0"/>
              <a:t>appelé</a:t>
            </a:r>
            <a:r>
              <a:rPr lang="it-IT" sz="4300" dirty="0" smtClean="0"/>
              <a:t> à l'</a:t>
            </a:r>
            <a:r>
              <a:rPr lang="it-IT" sz="4300" dirty="0" err="1" smtClean="0"/>
              <a:t>université</a:t>
            </a:r>
            <a:r>
              <a:rPr lang="it-IT" sz="4300" dirty="0" smtClean="0"/>
              <a:t>, est </a:t>
            </a:r>
            <a:r>
              <a:rPr lang="it-IT" sz="4300" dirty="0" err="1" smtClean="0"/>
              <a:t>situé</a:t>
            </a:r>
            <a:r>
              <a:rPr lang="it-IT" sz="4300" dirty="0" smtClean="0"/>
              <a:t> à </a:t>
            </a:r>
            <a:r>
              <a:rPr lang="it-IT" sz="4300" dirty="0" err="1" smtClean="0"/>
              <a:t>proximité</a:t>
            </a:r>
            <a:r>
              <a:rPr lang="it-IT" sz="4300" dirty="0" smtClean="0"/>
              <a:t> </a:t>
            </a:r>
            <a:r>
              <a:rPr lang="it-IT" sz="4300" dirty="0" err="1" smtClean="0"/>
              <a:t>du</a:t>
            </a:r>
            <a:r>
              <a:rPr lang="it-IT" sz="4300" dirty="0" smtClean="0"/>
              <a:t> </a:t>
            </a:r>
            <a:r>
              <a:rPr lang="it-IT" sz="4300" dirty="0" err="1" smtClean="0"/>
              <a:t>complexe</a:t>
            </a:r>
            <a:r>
              <a:rPr lang="it-IT" sz="4300" dirty="0" smtClean="0"/>
              <a:t> </a:t>
            </a:r>
            <a:r>
              <a:rPr lang="it-IT" sz="4300" dirty="0" err="1" smtClean="0"/>
              <a:t>universitaire</a:t>
            </a:r>
            <a:r>
              <a:rPr lang="it-IT" sz="4300" dirty="0" smtClean="0"/>
              <a:t> d'origine (qui </a:t>
            </a:r>
            <a:r>
              <a:rPr lang="it-IT" sz="4300" dirty="0" err="1" smtClean="0"/>
              <a:t>depuis</a:t>
            </a:r>
            <a:r>
              <a:rPr lang="it-IT" sz="4300" dirty="0" smtClean="0"/>
              <a:t> 1777 </a:t>
            </a:r>
            <a:r>
              <a:rPr lang="it-IT" sz="4300" dirty="0" err="1" smtClean="0"/>
              <a:t>avait</a:t>
            </a:r>
            <a:r>
              <a:rPr lang="it-IT" sz="4300" dirty="0" smtClean="0"/>
              <a:t> </a:t>
            </a:r>
            <a:r>
              <a:rPr lang="it-IT" sz="4300" dirty="0" err="1" smtClean="0"/>
              <a:t>trouvé</a:t>
            </a:r>
            <a:r>
              <a:rPr lang="it-IT" sz="4300" dirty="0" smtClean="0"/>
              <a:t> un </a:t>
            </a:r>
            <a:r>
              <a:rPr lang="it-IT" sz="4300" dirty="0" err="1" smtClean="0"/>
              <a:t>lieu</a:t>
            </a:r>
            <a:r>
              <a:rPr lang="it-IT" sz="4300" dirty="0" smtClean="0"/>
              <a:t> à la Maison </a:t>
            </a:r>
            <a:r>
              <a:rPr lang="it-IT" sz="4300" dirty="0" err="1" smtClean="0"/>
              <a:t>du</a:t>
            </a:r>
            <a:r>
              <a:rPr lang="it-IT" sz="4300" dirty="0" smtClean="0"/>
              <a:t> </a:t>
            </a:r>
            <a:r>
              <a:rPr lang="it-IT" sz="4300" dirty="0" err="1" smtClean="0"/>
              <a:t>Sauveur</a:t>
            </a:r>
            <a:r>
              <a:rPr lang="it-IT" sz="4300" dirty="0" smtClean="0"/>
              <a:t>, qui ne </a:t>
            </a:r>
            <a:r>
              <a:rPr lang="it-IT" sz="4300" dirty="0" err="1" smtClean="0"/>
              <a:t>sont</a:t>
            </a:r>
            <a:r>
              <a:rPr lang="it-IT" sz="4300" dirty="0" smtClean="0"/>
              <a:t> plus </a:t>
            </a:r>
            <a:r>
              <a:rPr lang="it-IT" sz="4300" dirty="0" err="1" smtClean="0"/>
              <a:t>les</a:t>
            </a:r>
            <a:r>
              <a:rPr lang="it-IT" sz="4300" dirty="0" smtClean="0"/>
              <a:t> </a:t>
            </a:r>
            <a:r>
              <a:rPr lang="it-IT" sz="4300" dirty="0" err="1" smtClean="0"/>
              <a:t>jésuites</a:t>
            </a:r>
            <a:r>
              <a:rPr lang="it-IT" sz="4300" dirty="0" smtClean="0"/>
              <a:t>). </a:t>
            </a:r>
            <a:r>
              <a:rPr lang="it-IT" sz="4300" dirty="0" err="1" smtClean="0"/>
              <a:t>Cependant</a:t>
            </a:r>
            <a:r>
              <a:rPr lang="it-IT" sz="4300" dirty="0" smtClean="0"/>
              <a:t>, le </a:t>
            </a:r>
            <a:r>
              <a:rPr lang="it-IT" sz="4300" dirty="0" err="1" smtClean="0"/>
              <a:t>nouveau</a:t>
            </a:r>
            <a:r>
              <a:rPr lang="it-IT" sz="4300" dirty="0" smtClean="0"/>
              <a:t> </a:t>
            </a:r>
            <a:r>
              <a:rPr lang="it-IT" sz="4300" dirty="0" err="1" smtClean="0"/>
              <a:t>bâtiment</a:t>
            </a:r>
            <a:r>
              <a:rPr lang="it-IT" sz="4300" dirty="0" smtClean="0"/>
              <a:t> n'a </a:t>
            </a:r>
            <a:r>
              <a:rPr lang="it-IT" sz="4300" dirty="0" err="1" smtClean="0"/>
              <a:t>pas</a:t>
            </a:r>
            <a:r>
              <a:rPr lang="it-IT" sz="4300" dirty="0" smtClean="0"/>
              <a:t> </a:t>
            </a:r>
            <a:r>
              <a:rPr lang="it-IT" sz="4300" dirty="0" err="1" smtClean="0"/>
              <a:t>été</a:t>
            </a:r>
            <a:r>
              <a:rPr lang="it-IT" sz="4300" dirty="0" smtClean="0"/>
              <a:t> </a:t>
            </a:r>
            <a:r>
              <a:rPr lang="it-IT" sz="4300" dirty="0" err="1" smtClean="0"/>
              <a:t>isolé</a:t>
            </a:r>
            <a:r>
              <a:rPr lang="it-IT" sz="4300" dirty="0" smtClean="0"/>
              <a:t> par </a:t>
            </a:r>
            <a:r>
              <a:rPr lang="it-IT" sz="4300" dirty="0" err="1" smtClean="0"/>
              <a:t>derrière</a:t>
            </a:r>
            <a:r>
              <a:rPr lang="it-IT" sz="4300" dirty="0" smtClean="0"/>
              <a:t> </a:t>
            </a:r>
            <a:r>
              <a:rPr lang="it-IT" sz="4300" dirty="0" err="1" smtClean="0"/>
              <a:t>complexe</a:t>
            </a:r>
            <a:r>
              <a:rPr lang="it-IT" sz="4300" dirty="0" smtClean="0"/>
              <a:t> </a:t>
            </a:r>
            <a:r>
              <a:rPr lang="it-IT" sz="4300" dirty="0" err="1" smtClean="0"/>
              <a:t>que</a:t>
            </a:r>
            <a:r>
              <a:rPr lang="it-IT" sz="4300" dirty="0" smtClean="0"/>
              <a:t> </a:t>
            </a:r>
            <a:r>
              <a:rPr lang="it-IT" sz="4300" dirty="0" err="1" smtClean="0"/>
              <a:t>les</a:t>
            </a:r>
            <a:r>
              <a:rPr lang="it-IT" sz="4300" dirty="0" smtClean="0"/>
              <a:t> </a:t>
            </a:r>
            <a:r>
              <a:rPr lang="it-IT" sz="4300" dirty="0" err="1" smtClean="0"/>
              <a:t>architectes</a:t>
            </a:r>
            <a:r>
              <a:rPr lang="it-IT" sz="4300" dirty="0" smtClean="0"/>
              <a:t> premurarono pour le </a:t>
            </a:r>
            <a:r>
              <a:rPr lang="it-IT" sz="4300" dirty="0" err="1" smtClean="0"/>
              <a:t>mettre</a:t>
            </a:r>
            <a:r>
              <a:rPr lang="it-IT" sz="4300" dirty="0" smtClean="0"/>
              <a:t> en relation </a:t>
            </a:r>
            <a:r>
              <a:rPr lang="it-IT" sz="4300" dirty="0" err="1" smtClean="0"/>
              <a:t>avec</a:t>
            </a:r>
            <a:r>
              <a:rPr lang="it-IT" sz="4300" dirty="0" smtClean="0"/>
              <a:t> </a:t>
            </a:r>
            <a:r>
              <a:rPr lang="it-IT" sz="4300" dirty="0" err="1" smtClean="0"/>
              <a:t>des</a:t>
            </a:r>
            <a:r>
              <a:rPr lang="it-IT" sz="4300" dirty="0" smtClean="0"/>
              <a:t> </a:t>
            </a:r>
            <a:r>
              <a:rPr lang="it-IT" sz="4300" dirty="0" err="1" smtClean="0"/>
              <a:t>locaux</a:t>
            </a:r>
            <a:r>
              <a:rPr lang="it-IT" sz="4300" dirty="0" smtClean="0"/>
              <a:t> </a:t>
            </a:r>
            <a:r>
              <a:rPr lang="it-IT" sz="4300" dirty="0" err="1" smtClean="0"/>
              <a:t>préexistants</a:t>
            </a:r>
            <a:r>
              <a:rPr lang="it-IT" sz="4300" dirty="0" smtClean="0"/>
              <a:t> </a:t>
            </a:r>
            <a:r>
              <a:rPr lang="it-IT" sz="4300" dirty="0" err="1" smtClean="0"/>
              <a:t>derrière</a:t>
            </a:r>
            <a:r>
              <a:rPr lang="it-IT" sz="4300" dirty="0" smtClean="0"/>
              <a:t> lui à </a:t>
            </a:r>
            <a:r>
              <a:rPr lang="it-IT" sz="4300" dirty="0" err="1" smtClean="0"/>
              <a:t>travers</a:t>
            </a:r>
            <a:r>
              <a:rPr lang="it-IT" sz="4300" dirty="0" smtClean="0"/>
              <a:t> la </a:t>
            </a:r>
            <a:r>
              <a:rPr lang="it-IT" sz="4300" dirty="0" err="1" smtClean="0"/>
              <a:t>soi-disant</a:t>
            </a:r>
            <a:r>
              <a:rPr lang="it-IT" sz="4300" dirty="0" smtClean="0"/>
              <a:t> </a:t>
            </a:r>
            <a:r>
              <a:rPr lang="it-IT" sz="4300" dirty="0" err="1" smtClean="0"/>
              <a:t>escalier</a:t>
            </a:r>
            <a:r>
              <a:rPr lang="it-IT" sz="4300" dirty="0" smtClean="0"/>
              <a:t> de Minerve, qui </a:t>
            </a:r>
            <a:r>
              <a:rPr lang="it-IT" sz="4300" dirty="0" err="1" smtClean="0"/>
              <a:t>trouve</a:t>
            </a:r>
            <a:r>
              <a:rPr lang="it-IT" sz="4300" dirty="0" smtClean="0"/>
              <a:t> son origine </a:t>
            </a:r>
            <a:r>
              <a:rPr lang="it-IT" sz="4300" dirty="0" err="1" smtClean="0"/>
              <a:t>dans</a:t>
            </a:r>
            <a:r>
              <a:rPr lang="it-IT" sz="4300" dirty="0" smtClean="0"/>
              <a:t> la </a:t>
            </a:r>
            <a:r>
              <a:rPr lang="it-IT" sz="4300" dirty="0" err="1" smtClean="0"/>
              <a:t>cour</a:t>
            </a:r>
            <a:r>
              <a:rPr lang="it-IT" sz="4300" dirty="0" smtClean="0"/>
              <a:t> </a:t>
            </a:r>
            <a:r>
              <a:rPr lang="it-IT" sz="4300" dirty="0" err="1" smtClean="0"/>
              <a:t>du</a:t>
            </a:r>
            <a:r>
              <a:rPr lang="it-IT" sz="4300" dirty="0" smtClean="0"/>
              <a:t> </a:t>
            </a:r>
            <a:r>
              <a:rPr lang="it-IT" sz="4300" dirty="0" err="1" smtClean="0"/>
              <a:t>Palais</a:t>
            </a:r>
            <a:r>
              <a:rPr lang="it-IT" sz="4300" dirty="0" smtClean="0"/>
              <a:t> de l'</a:t>
            </a:r>
            <a:r>
              <a:rPr lang="it-IT" sz="4300" dirty="0" err="1" smtClean="0"/>
              <a:t>Université</a:t>
            </a:r>
            <a:r>
              <a:rPr lang="it-IT" sz="4300" dirty="0" smtClean="0"/>
              <a:t> </a:t>
            </a:r>
            <a:r>
              <a:rPr lang="it-IT" sz="4300" dirty="0" err="1" smtClean="0"/>
              <a:t>et</a:t>
            </a:r>
            <a:r>
              <a:rPr lang="it-IT" sz="4300" dirty="0" smtClean="0"/>
              <a:t> se termine </a:t>
            </a:r>
            <a:r>
              <a:rPr lang="it-IT" sz="4300" dirty="0" err="1" smtClean="0"/>
              <a:t>dans</a:t>
            </a:r>
            <a:r>
              <a:rPr lang="it-IT" sz="4300" dirty="0" smtClean="0"/>
              <a:t> la </a:t>
            </a:r>
            <a:r>
              <a:rPr lang="it-IT" sz="4300" dirty="0" err="1" smtClean="0"/>
              <a:t>cour</a:t>
            </a:r>
            <a:r>
              <a:rPr lang="it-IT" sz="4300" dirty="0" smtClean="0"/>
              <a:t> </a:t>
            </a:r>
            <a:r>
              <a:rPr lang="it-IT" sz="4300" dirty="0" err="1" smtClean="0"/>
              <a:t>des</a:t>
            </a:r>
            <a:r>
              <a:rPr lang="it-IT" sz="4300" dirty="0" smtClean="0"/>
              <a:t> </a:t>
            </a:r>
            <a:r>
              <a:rPr lang="it-IT" sz="4300" dirty="0" err="1" smtClean="0"/>
              <a:t>Jésuites</a:t>
            </a:r>
            <a:r>
              <a:rPr lang="it-IT" sz="4300" dirty="0" smtClean="0"/>
              <a:t>, </a:t>
            </a:r>
            <a:r>
              <a:rPr lang="it-IT" sz="4300" dirty="0" err="1" smtClean="0"/>
              <a:t>sur</a:t>
            </a:r>
            <a:r>
              <a:rPr lang="it-IT" sz="4300" dirty="0" smtClean="0"/>
              <a:t> une </a:t>
            </a:r>
            <a:r>
              <a:rPr lang="it-IT" sz="4300" dirty="0" err="1" smtClean="0"/>
              <a:t>baisse</a:t>
            </a:r>
            <a:r>
              <a:rPr lang="it-IT" sz="4300" dirty="0" smtClean="0"/>
              <a:t> de plus de 7 m. Le </a:t>
            </a:r>
            <a:r>
              <a:rPr lang="it-IT" sz="4300" dirty="0" err="1" smtClean="0"/>
              <a:t>siège</a:t>
            </a:r>
            <a:r>
              <a:rPr lang="it-IT" sz="4300" dirty="0" smtClean="0"/>
              <a:t> </a:t>
            </a:r>
            <a:r>
              <a:rPr lang="it-IT" sz="4300" dirty="0" err="1" smtClean="0"/>
              <a:t>abrite</a:t>
            </a:r>
            <a:r>
              <a:rPr lang="it-IT" sz="4300" dirty="0" smtClean="0"/>
              <a:t> </a:t>
            </a:r>
            <a:r>
              <a:rPr lang="it-IT" sz="4300" dirty="0" err="1" smtClean="0"/>
              <a:t>les</a:t>
            </a:r>
            <a:r>
              <a:rPr lang="it-IT" sz="4300" dirty="0" smtClean="0"/>
              <a:t> </a:t>
            </a:r>
            <a:r>
              <a:rPr lang="it-IT" sz="4300" dirty="0" err="1" smtClean="0"/>
              <a:t>bureaux</a:t>
            </a:r>
            <a:r>
              <a:rPr lang="it-IT" sz="4300" dirty="0" smtClean="0"/>
              <a:t> de la direction centrale, en </a:t>
            </a:r>
            <a:r>
              <a:rPr lang="it-IT" sz="4300" dirty="0" err="1" smtClean="0"/>
              <a:t>fait</a:t>
            </a:r>
            <a:r>
              <a:rPr lang="it-IT" sz="4300" dirty="0" smtClean="0"/>
              <a:t>, de l'</a:t>
            </a:r>
            <a:r>
              <a:rPr lang="it-IT" sz="4300" dirty="0" err="1" smtClean="0"/>
              <a:t>université</a:t>
            </a:r>
            <a:r>
              <a:rPr lang="it-IT" sz="4300" dirty="0" smtClean="0"/>
              <a:t> (</a:t>
            </a:r>
            <a:r>
              <a:rPr lang="it-IT" sz="4300" dirty="0" err="1" smtClean="0"/>
              <a:t>recteur</a:t>
            </a:r>
            <a:r>
              <a:rPr lang="it-IT" sz="4300" dirty="0" smtClean="0"/>
              <a:t>, </a:t>
            </a:r>
            <a:r>
              <a:rPr lang="it-IT" sz="4300" dirty="0" err="1" smtClean="0"/>
              <a:t>Sénat</a:t>
            </a:r>
            <a:r>
              <a:rPr lang="it-IT" sz="4300" dirty="0" smtClean="0"/>
              <a:t> </a:t>
            </a:r>
            <a:r>
              <a:rPr lang="it-IT" sz="4300" dirty="0" err="1" smtClean="0"/>
              <a:t>Académique</a:t>
            </a:r>
            <a:r>
              <a:rPr lang="it-IT" sz="4300" dirty="0" smtClean="0"/>
              <a:t>, </a:t>
            </a:r>
            <a:r>
              <a:rPr lang="it-IT" sz="4300" dirty="0" err="1" smtClean="0"/>
              <a:t>trésorier</a:t>
            </a:r>
            <a:r>
              <a:rPr lang="it-IT" sz="4300" dirty="0" smtClean="0"/>
              <a:t>, etc.) </a:t>
            </a:r>
            <a:r>
              <a:rPr lang="it-IT" sz="4300" dirty="0" err="1" smtClean="0"/>
              <a:t>et</a:t>
            </a:r>
            <a:r>
              <a:rPr lang="it-IT" sz="4300" dirty="0" smtClean="0"/>
              <a:t> le </a:t>
            </a:r>
            <a:r>
              <a:rPr lang="it-IT" sz="4300" dirty="0" err="1" smtClean="0"/>
              <a:t>Département</a:t>
            </a:r>
            <a:r>
              <a:rPr lang="it-IT" sz="4300" dirty="0" smtClean="0"/>
              <a:t> de </a:t>
            </a:r>
            <a:r>
              <a:rPr lang="it-IT" sz="4300" dirty="0" err="1" smtClean="0"/>
              <a:t>droit</a:t>
            </a:r>
            <a:r>
              <a:rPr lang="it-IT" sz="4300" dirty="0" smtClean="0"/>
              <a:t>. Torre </a:t>
            </a:r>
            <a:r>
              <a:rPr lang="it-IT" sz="4300" dirty="0" err="1" smtClean="0"/>
              <a:t>biologique</a:t>
            </a:r>
            <a:r>
              <a:rPr lang="it-IT" sz="4300" dirty="0" smtClean="0"/>
              <a:t> </a:t>
            </a:r>
            <a:r>
              <a:rPr lang="it-IT" sz="4300" dirty="0" err="1" smtClean="0"/>
              <a:t>Complexe</a:t>
            </a:r>
            <a:r>
              <a:rPr lang="it-IT" sz="4300" dirty="0" smtClean="0"/>
              <a:t> </a:t>
            </a:r>
            <a:r>
              <a:rPr lang="it-IT" sz="4300" dirty="0" err="1" smtClean="0"/>
              <a:t>Chapelle</a:t>
            </a:r>
            <a:r>
              <a:rPr lang="it-IT" sz="4300" dirty="0" smtClean="0"/>
              <a:t> de </a:t>
            </a:r>
            <a:r>
              <a:rPr lang="it-IT" sz="4300" dirty="0" err="1" smtClean="0"/>
              <a:t>Cangiani</a:t>
            </a:r>
            <a:r>
              <a:rPr lang="it-IT" sz="4300" dirty="0" smtClean="0"/>
              <a:t> (</a:t>
            </a:r>
            <a:r>
              <a:rPr lang="it-IT" sz="4300" dirty="0" err="1" smtClean="0"/>
              <a:t>Hôpital</a:t>
            </a:r>
            <a:r>
              <a:rPr lang="it-IT" sz="4300" dirty="0" smtClean="0"/>
              <a:t> </a:t>
            </a:r>
            <a:r>
              <a:rPr lang="it-IT" sz="4300" dirty="0" err="1" smtClean="0"/>
              <a:t>universitaire</a:t>
            </a:r>
            <a:r>
              <a:rPr lang="it-IT" sz="4300" dirty="0" smtClean="0"/>
              <a:t> Federico II): Le </a:t>
            </a:r>
            <a:r>
              <a:rPr lang="it-IT" sz="4300" dirty="0" err="1" smtClean="0"/>
              <a:t>Cangiani</a:t>
            </a:r>
            <a:r>
              <a:rPr lang="it-IT" sz="4300" dirty="0" smtClean="0"/>
              <a:t> </a:t>
            </a:r>
            <a:r>
              <a:rPr lang="it-IT" sz="4300" dirty="0" err="1" smtClean="0"/>
              <a:t>Chapel</a:t>
            </a:r>
            <a:r>
              <a:rPr lang="it-IT" sz="4300" dirty="0" smtClean="0"/>
              <a:t> </a:t>
            </a:r>
            <a:r>
              <a:rPr lang="it-IT" sz="4300" dirty="0" err="1" smtClean="0"/>
              <a:t>Complex</a:t>
            </a:r>
            <a:r>
              <a:rPr lang="it-IT" sz="4300" dirty="0" smtClean="0"/>
              <a:t>, </a:t>
            </a:r>
            <a:r>
              <a:rPr lang="it-IT" sz="4300" dirty="0" err="1" smtClean="0"/>
              <a:t>ainsi</a:t>
            </a:r>
            <a:r>
              <a:rPr lang="it-IT" sz="4300" dirty="0" smtClean="0"/>
              <a:t> </a:t>
            </a:r>
            <a:r>
              <a:rPr lang="it-IT" sz="4300" dirty="0" err="1" smtClean="0"/>
              <a:t>nommé</a:t>
            </a:r>
            <a:r>
              <a:rPr lang="it-IT" sz="4300" dirty="0" smtClean="0"/>
              <a:t> </a:t>
            </a:r>
            <a:r>
              <a:rPr lang="it-IT" sz="4300" dirty="0" err="1" smtClean="0"/>
              <a:t>parce</a:t>
            </a:r>
            <a:r>
              <a:rPr lang="it-IT" sz="4300" dirty="0" smtClean="0"/>
              <a:t> </a:t>
            </a:r>
            <a:r>
              <a:rPr lang="it-IT" sz="4300" dirty="0" err="1" smtClean="0"/>
              <a:t>qu</a:t>
            </a:r>
            <a:r>
              <a:rPr lang="it-IT" sz="4300" dirty="0" smtClean="0"/>
              <a:t>'il se </a:t>
            </a:r>
            <a:r>
              <a:rPr lang="it-IT" sz="4300" dirty="0" err="1" smtClean="0"/>
              <a:t>trouve</a:t>
            </a:r>
            <a:r>
              <a:rPr lang="it-IT" sz="4300" dirty="0" smtClean="0"/>
              <a:t> </a:t>
            </a:r>
            <a:r>
              <a:rPr lang="it-IT" sz="4300" dirty="0" err="1" smtClean="0"/>
              <a:t>dans</a:t>
            </a:r>
            <a:r>
              <a:rPr lang="it-IT" sz="4300" dirty="0" smtClean="0"/>
              <a:t> le quartier de </a:t>
            </a:r>
            <a:r>
              <a:rPr lang="it-IT" sz="4300" dirty="0" err="1" smtClean="0"/>
              <a:t>Cangiani</a:t>
            </a:r>
            <a:r>
              <a:rPr lang="it-IT" sz="4300" dirty="0" smtClean="0"/>
              <a:t> </a:t>
            </a:r>
            <a:r>
              <a:rPr lang="it-IT" sz="4300" dirty="0" err="1" smtClean="0"/>
              <a:t>Chapelle</a:t>
            </a:r>
            <a:r>
              <a:rPr lang="it-IT" sz="4300" dirty="0" smtClean="0"/>
              <a:t> </a:t>
            </a:r>
            <a:r>
              <a:rPr lang="it-IT" sz="4300" dirty="0" err="1" smtClean="0"/>
              <a:t>dans</a:t>
            </a:r>
            <a:r>
              <a:rPr lang="it-IT" sz="4300" dirty="0" smtClean="0"/>
              <a:t> Rione Alto (</a:t>
            </a:r>
            <a:r>
              <a:rPr lang="it-IT" sz="4300" dirty="0" err="1" smtClean="0"/>
              <a:t>Municipalité</a:t>
            </a:r>
            <a:r>
              <a:rPr lang="it-IT" sz="4300" dirty="0" smtClean="0"/>
              <a:t> V), </a:t>
            </a:r>
            <a:r>
              <a:rPr lang="it-IT" sz="4300" dirty="0" err="1" smtClean="0"/>
              <a:t>couvre</a:t>
            </a:r>
            <a:r>
              <a:rPr lang="it-IT" sz="4300" dirty="0" smtClean="0"/>
              <a:t> une superficie de 441.000 </a:t>
            </a:r>
            <a:r>
              <a:rPr lang="it-IT" sz="4300" dirty="0" err="1" smtClean="0"/>
              <a:t>m²</a:t>
            </a:r>
            <a:r>
              <a:rPr lang="it-IT" sz="4300" dirty="0" smtClean="0"/>
              <a:t> </a:t>
            </a:r>
            <a:r>
              <a:rPr lang="it-IT" sz="4300" dirty="0" err="1" smtClean="0"/>
              <a:t>sur</a:t>
            </a:r>
            <a:r>
              <a:rPr lang="it-IT" sz="4300" dirty="0" smtClean="0"/>
              <a:t> </a:t>
            </a:r>
            <a:r>
              <a:rPr lang="it-IT" sz="4300" dirty="0" err="1" smtClean="0"/>
              <a:t>lequel</a:t>
            </a:r>
            <a:r>
              <a:rPr lang="it-IT" sz="4300" dirty="0" smtClean="0"/>
              <a:t> </a:t>
            </a:r>
            <a:r>
              <a:rPr lang="it-IT" sz="4300" dirty="0" err="1" smtClean="0"/>
              <a:t>ils</a:t>
            </a:r>
            <a:r>
              <a:rPr lang="it-IT" sz="4300" dirty="0" smtClean="0"/>
              <a:t> </a:t>
            </a:r>
            <a:r>
              <a:rPr lang="it-IT" sz="4300" dirty="0" err="1" smtClean="0"/>
              <a:t>insistent</a:t>
            </a:r>
            <a:r>
              <a:rPr lang="it-IT" sz="4300" dirty="0" smtClean="0"/>
              <a:t> 21 </a:t>
            </a:r>
            <a:r>
              <a:rPr lang="it-IT" sz="4300" dirty="0" err="1" smtClean="0"/>
              <a:t>bâtiments</a:t>
            </a:r>
            <a:r>
              <a:rPr lang="it-IT" sz="4300" dirty="0" smtClean="0"/>
              <a:t> pour une </a:t>
            </a:r>
            <a:r>
              <a:rPr lang="it-IT" sz="4300" dirty="0" err="1" smtClean="0"/>
              <a:t>surface</a:t>
            </a:r>
            <a:r>
              <a:rPr lang="it-IT" sz="4300" dirty="0" smtClean="0"/>
              <a:t> </a:t>
            </a:r>
            <a:r>
              <a:rPr lang="it-IT" sz="4300" dirty="0" err="1" smtClean="0"/>
              <a:t>couverte</a:t>
            </a:r>
            <a:r>
              <a:rPr lang="it-IT" sz="4300" dirty="0" smtClean="0"/>
              <a:t> de 57.086 </a:t>
            </a:r>
            <a:r>
              <a:rPr lang="it-IT" sz="4300" dirty="0" err="1" smtClean="0"/>
              <a:t>m²</a:t>
            </a:r>
            <a:r>
              <a:rPr lang="it-IT" sz="4300" dirty="0" smtClean="0"/>
              <a:t> (</a:t>
            </a:r>
            <a:r>
              <a:rPr lang="it-IT" sz="4300" dirty="0" err="1" smtClean="0"/>
              <a:t>et</a:t>
            </a:r>
            <a:r>
              <a:rPr lang="it-IT" sz="4300" dirty="0" smtClean="0"/>
              <a:t> une superficie totale d'</a:t>
            </a:r>
            <a:r>
              <a:rPr lang="it-IT" sz="4300" dirty="0" err="1" smtClean="0"/>
              <a:t>étages</a:t>
            </a:r>
            <a:r>
              <a:rPr lang="it-IT" sz="4300" dirty="0" smtClean="0"/>
              <a:t> de 257.118 </a:t>
            </a:r>
            <a:r>
              <a:rPr lang="it-IT" sz="4300" dirty="0" err="1" smtClean="0"/>
              <a:t>m²</a:t>
            </a:r>
            <a:r>
              <a:rPr lang="it-IT" sz="4300" dirty="0" smtClean="0"/>
              <a:t>). </a:t>
            </a:r>
            <a:r>
              <a:rPr lang="en-US" sz="4300" dirty="0" err="1" smtClean="0"/>
              <a:t>L'entrée</a:t>
            </a:r>
            <a:r>
              <a:rPr lang="en-US" sz="4300" dirty="0" smtClean="0"/>
              <a:t> </a:t>
            </a:r>
            <a:r>
              <a:rPr lang="en-US" sz="4300" dirty="0" err="1" smtClean="0"/>
              <a:t>principale</a:t>
            </a:r>
            <a:r>
              <a:rPr lang="en-US" sz="4300" dirty="0" smtClean="0"/>
              <a:t> du </a:t>
            </a:r>
            <a:r>
              <a:rPr lang="en-US" sz="4300" dirty="0" err="1" smtClean="0"/>
              <a:t>complexe</a:t>
            </a:r>
            <a:r>
              <a:rPr lang="en-US" sz="4300" dirty="0" smtClean="0"/>
              <a:t> </a:t>
            </a:r>
            <a:r>
              <a:rPr lang="en-US" sz="4300" dirty="0" err="1" smtClean="0"/>
              <a:t>hospitalier</a:t>
            </a:r>
            <a:r>
              <a:rPr lang="en-US" sz="4300" dirty="0" smtClean="0"/>
              <a:t> </a:t>
            </a:r>
            <a:r>
              <a:rPr lang="en-US" sz="4300" dirty="0" err="1" smtClean="0"/>
              <a:t>universitaire</a:t>
            </a:r>
            <a:r>
              <a:rPr lang="en-US" sz="4300" dirty="0" smtClean="0"/>
              <a:t> </a:t>
            </a:r>
            <a:r>
              <a:rPr lang="en-US" sz="4300" dirty="0" err="1" smtClean="0"/>
              <a:t>est</a:t>
            </a:r>
            <a:r>
              <a:rPr lang="en-US" sz="4300" dirty="0" smtClean="0"/>
              <a:t> </a:t>
            </a:r>
            <a:r>
              <a:rPr lang="en-US" sz="4300" dirty="0" err="1" smtClean="0"/>
              <a:t>situé</a:t>
            </a:r>
            <a:r>
              <a:rPr lang="en-US" sz="4300" dirty="0" smtClean="0"/>
              <a:t> </a:t>
            </a:r>
            <a:r>
              <a:rPr lang="en-US" sz="4300" dirty="0" err="1" smtClean="0"/>
              <a:t>sur</a:t>
            </a:r>
            <a:r>
              <a:rPr lang="en-US" sz="4300" dirty="0" smtClean="0"/>
              <a:t> la via </a:t>
            </a:r>
            <a:r>
              <a:rPr lang="en-US" sz="4300" dirty="0" err="1" smtClean="0"/>
              <a:t>Pansini</a:t>
            </a:r>
            <a:r>
              <a:rPr lang="en-US" sz="4300" dirty="0" smtClean="0"/>
              <a:t>; </a:t>
            </a:r>
            <a:r>
              <a:rPr lang="en-US" sz="4300" dirty="0" err="1" smtClean="0"/>
              <a:t>trois</a:t>
            </a:r>
            <a:r>
              <a:rPr lang="en-US" sz="4300" dirty="0" smtClean="0"/>
              <a:t> entrées </a:t>
            </a:r>
            <a:r>
              <a:rPr lang="en-US" sz="4300" dirty="0" err="1" smtClean="0"/>
              <a:t>secondaires</a:t>
            </a:r>
            <a:r>
              <a:rPr lang="en-US" sz="4300" dirty="0" smtClean="0"/>
              <a:t> </a:t>
            </a:r>
            <a:r>
              <a:rPr lang="en-US" sz="4300" dirty="0" err="1" smtClean="0"/>
              <a:t>sont</a:t>
            </a:r>
            <a:r>
              <a:rPr lang="en-US" sz="4300" dirty="0" smtClean="0"/>
              <a:t> </a:t>
            </a:r>
            <a:r>
              <a:rPr lang="en-US" sz="4300" dirty="0" err="1" smtClean="0"/>
              <a:t>accessibles</a:t>
            </a:r>
            <a:r>
              <a:rPr lang="en-US" sz="4300" dirty="0" smtClean="0"/>
              <a:t> </a:t>
            </a:r>
            <a:r>
              <a:rPr lang="en-US" sz="4300" dirty="0" err="1" smtClean="0"/>
              <a:t>sur</a:t>
            </a:r>
            <a:r>
              <a:rPr lang="en-US" sz="4300" dirty="0" smtClean="0"/>
              <a:t> </a:t>
            </a:r>
            <a:r>
              <a:rPr lang="en-US" sz="4300" dirty="0" err="1" smtClean="0"/>
              <a:t>certains</a:t>
            </a:r>
            <a:r>
              <a:rPr lang="en-US" sz="4300" dirty="0" smtClean="0"/>
              <a:t> </a:t>
            </a:r>
            <a:r>
              <a:rPr lang="en-US" sz="4300" dirty="0" err="1" smtClean="0"/>
              <a:t>jours</a:t>
            </a:r>
            <a:r>
              <a:rPr lang="en-US" sz="4300" dirty="0" smtClean="0"/>
              <a:t> et </a:t>
            </a:r>
            <a:r>
              <a:rPr lang="en-US" sz="4300" dirty="0" err="1" smtClean="0"/>
              <a:t>heures</a:t>
            </a:r>
            <a:r>
              <a:rPr lang="en-US" sz="4300" dirty="0" smtClean="0"/>
              <a:t>. </a:t>
            </a:r>
            <a:r>
              <a:rPr lang="it-IT" sz="4300" dirty="0" smtClean="0"/>
              <a:t>La </a:t>
            </a:r>
            <a:r>
              <a:rPr lang="it-IT" sz="4300" dirty="0" err="1" smtClean="0"/>
              <a:t>mobilité</a:t>
            </a:r>
            <a:r>
              <a:rPr lang="it-IT" sz="4300" dirty="0" smtClean="0"/>
              <a:t> </a:t>
            </a:r>
            <a:r>
              <a:rPr lang="it-IT" sz="4300" dirty="0" err="1" smtClean="0"/>
              <a:t>au</a:t>
            </a:r>
            <a:r>
              <a:rPr lang="it-IT" sz="4300" dirty="0" smtClean="0"/>
              <a:t> </a:t>
            </a:r>
            <a:r>
              <a:rPr lang="it-IT" sz="4300" dirty="0" err="1" smtClean="0"/>
              <a:t>sein</a:t>
            </a:r>
            <a:r>
              <a:rPr lang="it-IT" sz="4300" dirty="0" smtClean="0"/>
              <a:t> </a:t>
            </a:r>
            <a:r>
              <a:rPr lang="it-IT" sz="4300" dirty="0" err="1" smtClean="0"/>
              <a:t>du</a:t>
            </a:r>
            <a:r>
              <a:rPr lang="it-IT" sz="4300" dirty="0" smtClean="0"/>
              <a:t> vaste </a:t>
            </a:r>
            <a:r>
              <a:rPr lang="it-IT" sz="4300" dirty="0" err="1" smtClean="0"/>
              <a:t>complexe</a:t>
            </a:r>
            <a:r>
              <a:rPr lang="it-IT" sz="4300" dirty="0" smtClean="0"/>
              <a:t> est </a:t>
            </a:r>
            <a:r>
              <a:rPr lang="it-IT" sz="4300" dirty="0" err="1" smtClean="0"/>
              <a:t>assurée</a:t>
            </a:r>
            <a:r>
              <a:rPr lang="it-IT" sz="4300" dirty="0" smtClean="0"/>
              <a:t> par un mini-bus </a:t>
            </a:r>
            <a:r>
              <a:rPr lang="it-IT" sz="4300" dirty="0" err="1" smtClean="0"/>
              <a:t>gratuit</a:t>
            </a:r>
            <a:r>
              <a:rPr lang="it-IT" sz="4300" dirty="0" smtClean="0"/>
              <a:t> qui </a:t>
            </a:r>
            <a:r>
              <a:rPr lang="it-IT" sz="4300" dirty="0" err="1" smtClean="0"/>
              <a:t>relie</a:t>
            </a:r>
            <a:r>
              <a:rPr lang="it-IT" sz="4300" dirty="0" smtClean="0"/>
              <a:t> l'</a:t>
            </a:r>
            <a:r>
              <a:rPr lang="it-IT" sz="4300" dirty="0" err="1" smtClean="0"/>
              <a:t>entrée</a:t>
            </a:r>
            <a:r>
              <a:rPr lang="it-IT" sz="4300" dirty="0" smtClean="0"/>
              <a:t> principale </a:t>
            </a:r>
            <a:r>
              <a:rPr lang="it-IT" sz="4300" dirty="0" err="1" smtClean="0"/>
              <a:t>avec</a:t>
            </a:r>
            <a:r>
              <a:rPr lang="it-IT" sz="4300" dirty="0" smtClean="0"/>
              <a:t> </a:t>
            </a:r>
            <a:r>
              <a:rPr lang="it-IT" sz="4300" dirty="0" err="1" smtClean="0"/>
              <a:t>les</a:t>
            </a:r>
            <a:r>
              <a:rPr lang="it-IT" sz="4300" dirty="0" smtClean="0"/>
              <a:t> </a:t>
            </a:r>
            <a:r>
              <a:rPr lang="it-IT" sz="4300" dirty="0" err="1" smtClean="0"/>
              <a:t>différents</a:t>
            </a:r>
            <a:r>
              <a:rPr lang="it-IT" sz="4300" dirty="0" smtClean="0"/>
              <a:t> </a:t>
            </a:r>
            <a:r>
              <a:rPr lang="it-IT" sz="4300" dirty="0" err="1" smtClean="0"/>
              <a:t>pavillons</a:t>
            </a:r>
            <a:r>
              <a:rPr lang="it-IT" sz="4300" dirty="0" smtClean="0"/>
              <a:t>. </a:t>
            </a:r>
            <a:r>
              <a:rPr lang="en-US" sz="4300" dirty="0" err="1" smtClean="0"/>
              <a:t>Demandez</a:t>
            </a:r>
            <a:r>
              <a:rPr lang="en-US" sz="4300" dirty="0" smtClean="0"/>
              <a:t> </a:t>
            </a:r>
            <a:r>
              <a:rPr lang="en-US" sz="4300" dirty="0" err="1" smtClean="0"/>
              <a:t>ici</a:t>
            </a:r>
            <a:r>
              <a:rPr lang="en-US" sz="4300" dirty="0" smtClean="0"/>
              <a:t> </a:t>
            </a:r>
            <a:r>
              <a:rPr lang="en-US" sz="4300" dirty="0" err="1" smtClean="0"/>
              <a:t>abrite</a:t>
            </a:r>
            <a:r>
              <a:rPr lang="en-US" sz="4300" dirty="0" smtClean="0"/>
              <a:t> le </a:t>
            </a:r>
            <a:r>
              <a:rPr lang="en-US" sz="4300" dirty="0" err="1" smtClean="0"/>
              <a:t>Département</a:t>
            </a:r>
            <a:r>
              <a:rPr lang="en-US" sz="4300" dirty="0" smtClean="0"/>
              <a:t> de </a:t>
            </a:r>
            <a:r>
              <a:rPr lang="en-US" sz="4300" dirty="0" err="1" smtClean="0"/>
              <a:t>médecine</a:t>
            </a:r>
            <a:r>
              <a:rPr lang="en-US" sz="4300" dirty="0" smtClean="0"/>
              <a:t> </a:t>
            </a:r>
            <a:r>
              <a:rPr lang="en-US" sz="4300" dirty="0" err="1" smtClean="0"/>
              <a:t>clinique</a:t>
            </a:r>
            <a:r>
              <a:rPr lang="en-US" sz="4300" dirty="0" smtClean="0"/>
              <a:t> et </a:t>
            </a:r>
            <a:r>
              <a:rPr lang="en-US" sz="4300" dirty="0" err="1" smtClean="0"/>
              <a:t>chirurgie</a:t>
            </a:r>
            <a:r>
              <a:rPr lang="en-US" sz="4300" dirty="0" smtClean="0"/>
              <a:t>, </a:t>
            </a:r>
            <a:r>
              <a:rPr lang="en-US" sz="4300" dirty="0" err="1" smtClean="0"/>
              <a:t>Département</a:t>
            </a:r>
            <a:r>
              <a:rPr lang="en-US" sz="4300" dirty="0" smtClean="0"/>
              <a:t> de </a:t>
            </a:r>
            <a:r>
              <a:rPr lang="en-US" sz="4300" dirty="0" err="1" smtClean="0"/>
              <a:t>médecine</a:t>
            </a:r>
            <a:r>
              <a:rPr lang="en-US" sz="4300" dirty="0" smtClean="0"/>
              <a:t> </a:t>
            </a:r>
            <a:r>
              <a:rPr lang="en-US" sz="4300" dirty="0" err="1" smtClean="0"/>
              <a:t>moléculaire</a:t>
            </a:r>
            <a:r>
              <a:rPr lang="en-US" sz="4300" dirty="0" smtClean="0"/>
              <a:t> et de </a:t>
            </a:r>
            <a:r>
              <a:rPr lang="en-US" sz="4300" dirty="0" err="1" smtClean="0"/>
              <a:t>biotechnologie</a:t>
            </a:r>
            <a:r>
              <a:rPr lang="en-US" sz="4300" dirty="0" smtClean="0"/>
              <a:t> </a:t>
            </a:r>
            <a:r>
              <a:rPr lang="en-US" sz="4300" dirty="0" err="1" smtClean="0"/>
              <a:t>médicale</a:t>
            </a:r>
            <a:r>
              <a:rPr lang="en-US" sz="4300" dirty="0" smtClean="0"/>
              <a:t>, le </a:t>
            </a:r>
            <a:r>
              <a:rPr lang="en-US" sz="4300" dirty="0" err="1" smtClean="0"/>
              <a:t>Département</a:t>
            </a:r>
            <a:r>
              <a:rPr lang="en-US" sz="4300" dirty="0" smtClean="0"/>
              <a:t> des neurosciences et de la reproduction et de sciences </a:t>
            </a:r>
            <a:r>
              <a:rPr lang="en-US" sz="4300" dirty="0" err="1" smtClean="0"/>
              <a:t>dentaires</a:t>
            </a:r>
            <a:r>
              <a:rPr lang="en-US" sz="4300" dirty="0" smtClean="0"/>
              <a:t>, le </a:t>
            </a:r>
            <a:r>
              <a:rPr lang="en-US" sz="4300" dirty="0" err="1" smtClean="0"/>
              <a:t>ministère</a:t>
            </a:r>
            <a:r>
              <a:rPr lang="en-US" sz="4300" dirty="0" smtClean="0"/>
              <a:t> de la Santé </a:t>
            </a:r>
            <a:r>
              <a:rPr lang="en-US" sz="4300" dirty="0" err="1" smtClean="0"/>
              <a:t>publique</a:t>
            </a:r>
            <a:r>
              <a:rPr lang="en-US" sz="4300" dirty="0" smtClean="0"/>
              <a:t>, le </a:t>
            </a:r>
            <a:r>
              <a:rPr lang="en-US" sz="4300" dirty="0" err="1" smtClean="0"/>
              <a:t>Département</a:t>
            </a:r>
            <a:r>
              <a:rPr lang="en-US" sz="4300" dirty="0" smtClean="0"/>
              <a:t> des sciences </a:t>
            </a:r>
            <a:r>
              <a:rPr lang="en-US" sz="4300" dirty="0" err="1" smtClean="0"/>
              <a:t>biomédicales</a:t>
            </a:r>
            <a:r>
              <a:rPr lang="en-US" sz="4300" dirty="0" smtClean="0"/>
              <a:t> et le </a:t>
            </a:r>
            <a:r>
              <a:rPr lang="en-US" sz="4300" dirty="0" err="1" smtClean="0"/>
              <a:t>Département</a:t>
            </a:r>
            <a:r>
              <a:rPr lang="en-US" sz="4300" dirty="0" smtClean="0"/>
              <a:t> de Advanced Medical Science Translational. </a:t>
            </a:r>
            <a:endParaRPr lang="it-IT" sz="4300" dirty="0" smtClean="0"/>
          </a:p>
          <a:p>
            <a:endParaRPr lang="it-IT" dirty="0"/>
          </a:p>
        </p:txBody>
      </p:sp>
      <p:pic>
        <p:nvPicPr>
          <p:cNvPr id="4" name="Immagine 3" descr="FedericoII.jpg"/>
          <p:cNvPicPr>
            <a:picLocks noChangeAspect="1"/>
          </p:cNvPicPr>
          <p:nvPr/>
        </p:nvPicPr>
        <p:blipFill>
          <a:blip r:embed="rId3" cstate="print"/>
          <a:stretch>
            <a:fillRect/>
          </a:stretch>
        </p:blipFill>
        <p:spPr>
          <a:xfrm>
            <a:off x="0" y="0"/>
            <a:ext cx="9144000" cy="164305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xit" presetSubtype="0" fill="hold" grpId="1" nodeType="clickEffect">
                                  <p:stCondLst>
                                    <p:cond delay="0"/>
                                  </p:stCondLst>
                                  <p:childTnLst>
                                    <p:anim to="" calcmode="lin" valueType="num">
                                      <p:cBhvr>
                                        <p:cTn id="16" dur="1"/>
                                        <p:tgtEl>
                                          <p:spTgt spid="3">
                                            <p:txEl>
                                              <p:pRg st="0" end="0"/>
                                            </p:txEl>
                                          </p:spTgt>
                                        </p:tgtEl>
                                        <p:attrNameLst>
                                          <p:attrName/>
                                        </p:attrNameLst>
                                      </p:cBhvr>
                                    </p:anim>
                                    <p:set>
                                      <p:cBhvr>
                                        <p:cTn id="1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4" presetClass="exit" presetSubtype="0" fill="hold" nodeType="clickEffect">
                                  <p:stCondLst>
                                    <p:cond delay="0"/>
                                  </p:stCondLst>
                                  <p:childTnLst>
                                    <p:anim to="" calcmode="lin" valueType="num">
                                      <p:cBhvr>
                                        <p:cTn id="21" dur="1"/>
                                        <p:tgtEl>
                                          <p:spTgt spid="4"/>
                                        </p:tgtEl>
                                        <p:attrNameLst>
                                          <p:attrName/>
                                        </p:attrNameLst>
                                      </p:cBhvr>
                                    </p:anim>
                                    <p:set>
                                      <p:cBhvr>
                                        <p:cTn id="22"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lore-sfondo-modello-nero-rosso-regalo-il-testo.png"/>
          <p:cNvPicPr>
            <a:picLocks noChangeAspect="1"/>
          </p:cNvPicPr>
          <p:nvPr/>
        </p:nvPicPr>
        <p:blipFill>
          <a:blip r:embed="rId2"/>
          <a:stretch>
            <a:fillRect/>
          </a:stretch>
        </p:blipFill>
        <p:spPr>
          <a:xfrm>
            <a:off x="0" y="0"/>
            <a:ext cx="9144000" cy="6858016"/>
          </a:xfrm>
          <a:prstGeom prst="rect">
            <a:avLst/>
          </a:prstGeom>
        </p:spPr>
      </p:pic>
      <p:pic>
        <p:nvPicPr>
          <p:cNvPr id="4" name="Immagine 3" descr="Mostra-Totò-Napoli.jpg"/>
          <p:cNvPicPr>
            <a:picLocks noChangeAspect="1"/>
          </p:cNvPicPr>
          <p:nvPr/>
        </p:nvPicPr>
        <p:blipFill>
          <a:blip r:embed="rId3"/>
          <a:stretch>
            <a:fillRect/>
          </a:stretch>
        </p:blipFill>
        <p:spPr>
          <a:xfrm>
            <a:off x="3500430" y="4500569"/>
            <a:ext cx="5286412" cy="2245275"/>
          </a:xfrm>
          <a:prstGeom prst="rect">
            <a:avLst/>
          </a:prstGeom>
          <a:ln>
            <a:noFill/>
          </a:ln>
          <a:effectLst>
            <a:softEdge rad="112500"/>
          </a:effectLst>
        </p:spPr>
      </p:pic>
      <p:sp>
        <p:nvSpPr>
          <p:cNvPr id="2" name="Titolo 1"/>
          <p:cNvSpPr>
            <a:spLocks noGrp="1"/>
          </p:cNvSpPr>
          <p:nvPr>
            <p:ph type="title"/>
          </p:nvPr>
        </p:nvSpPr>
        <p:spPr>
          <a:xfrm>
            <a:off x="571472" y="285728"/>
            <a:ext cx="7467600" cy="725470"/>
          </a:xfrm>
          <a:effectLst>
            <a:glow rad="228600">
              <a:schemeClr val="accent2">
                <a:satMod val="175000"/>
                <a:alpha val="40000"/>
              </a:schemeClr>
            </a:glow>
            <a:reflection blurRad="6350" stA="50000" endA="300" endPos="55000" dir="5400000" sy="-100000" algn="bl" rotWithShape="0"/>
          </a:effectLst>
        </p:spPr>
        <p:txBody>
          <a:bodyPr>
            <a:normAutofit fontScale="9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it-IT"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Métro de </a:t>
            </a:r>
            <a:r>
              <a:rPr lang="it-IT" sz="4000" b="1" cap="all"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Naples</a:t>
            </a:r>
            <a:r>
              <a:rPr lang="it-IT"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r>
            <a:br>
              <a:rPr lang="it-IT"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br>
            <a:endParaRPr lang="it-IT"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Segnaposto contenuto 2"/>
          <p:cNvSpPr>
            <a:spLocks noGrp="1"/>
          </p:cNvSpPr>
          <p:nvPr>
            <p:ph sz="quarter" idx="1"/>
          </p:nvPr>
        </p:nvSpPr>
        <p:spPr>
          <a:xfrm>
            <a:off x="142844" y="785794"/>
            <a:ext cx="8715436" cy="4000528"/>
          </a:xfrm>
        </p:spPr>
        <p:txBody>
          <a:bodyPr numCol="2">
            <a:normAutofit fontScale="70000" lnSpcReduction="20000"/>
          </a:bodyPr>
          <a:lstStyle/>
          <a:p>
            <a:pPr>
              <a:buNone/>
            </a:pPr>
            <a:r>
              <a:rPr lang="it-IT" dirty="0" smtClean="0">
                <a:solidFill>
                  <a:schemeClr val="bg2">
                    <a:lumMod val="50000"/>
                  </a:schemeClr>
                </a:solidFill>
                <a:latin typeface="Berlin Sans FB" pitchFamily="34" charset="0"/>
              </a:rPr>
              <a:t>Le </a:t>
            </a:r>
            <a:r>
              <a:rPr lang="it-IT" b="1" dirty="0" smtClean="0">
                <a:solidFill>
                  <a:schemeClr val="bg2">
                    <a:lumMod val="50000"/>
                  </a:schemeClr>
                </a:solidFill>
                <a:latin typeface="Berlin Sans FB" pitchFamily="34" charset="0"/>
              </a:rPr>
              <a:t>métro de </a:t>
            </a:r>
            <a:r>
              <a:rPr lang="it-IT" b="1" dirty="0" err="1" smtClean="0">
                <a:solidFill>
                  <a:schemeClr val="bg2">
                    <a:lumMod val="50000"/>
                  </a:schemeClr>
                </a:solidFill>
                <a:latin typeface="Berlin Sans FB" pitchFamily="34" charset="0"/>
              </a:rPr>
              <a:t>Naples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italian</a:t>
            </a:r>
            <a:r>
              <a:rPr lang="it-IT" dirty="0" smtClean="0">
                <a:solidFill>
                  <a:schemeClr val="bg2">
                    <a:lumMod val="50000"/>
                  </a:schemeClr>
                </a:solidFill>
                <a:latin typeface="Berlin Sans FB" pitchFamily="34" charset="0"/>
              </a:rPr>
              <a:t> est un </a:t>
            </a:r>
            <a:r>
              <a:rPr lang="it-IT" dirty="0" err="1" smtClean="0">
                <a:solidFill>
                  <a:schemeClr val="bg2">
                    <a:lumMod val="50000"/>
                  </a:schemeClr>
                </a:solidFill>
                <a:latin typeface="Berlin Sans FB" pitchFamily="34" charset="0"/>
              </a:rPr>
              <a:t>réseau</a:t>
            </a:r>
            <a:r>
              <a:rPr lang="it-IT" dirty="0" smtClean="0">
                <a:solidFill>
                  <a:schemeClr val="bg2">
                    <a:lumMod val="50000"/>
                  </a:schemeClr>
                </a:solidFill>
                <a:latin typeface="Berlin Sans FB" pitchFamily="34" charset="0"/>
              </a:rPr>
              <a:t> de métro </a:t>
            </a:r>
            <a:r>
              <a:rPr lang="it-IT" dirty="0" err="1" smtClean="0">
                <a:solidFill>
                  <a:schemeClr val="bg2">
                    <a:lumMod val="50000"/>
                  </a:schemeClr>
                </a:solidFill>
                <a:latin typeface="Berlin Sans FB" pitchFamily="34" charset="0"/>
              </a:rPr>
              <a:t>comprenant</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deux</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lignes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métropolitaines</a:t>
            </a:r>
            <a:r>
              <a:rPr lang="it-IT" dirty="0" smtClean="0">
                <a:solidFill>
                  <a:schemeClr val="bg2">
                    <a:lumMod val="50000"/>
                  </a:schemeClr>
                </a:solidFill>
                <a:latin typeface="Berlin Sans FB" pitchFamily="34" charset="0"/>
              </a:rPr>
              <a:t>.</a:t>
            </a:r>
          </a:p>
          <a:p>
            <a:pPr>
              <a:buNone/>
            </a:pPr>
            <a:r>
              <a:rPr lang="it-IT" dirty="0" err="1" smtClean="0">
                <a:solidFill>
                  <a:schemeClr val="bg2">
                    <a:lumMod val="50000"/>
                  </a:schemeClr>
                </a:solidFill>
                <a:latin typeface="Berlin Sans FB" pitchFamily="34" charset="0"/>
              </a:rPr>
              <a:t>Aujourd</a:t>
            </a:r>
            <a:r>
              <a:rPr lang="it-IT" dirty="0" smtClean="0">
                <a:solidFill>
                  <a:schemeClr val="bg2">
                    <a:lumMod val="50000"/>
                  </a:schemeClr>
                </a:solidFill>
                <a:latin typeface="Berlin Sans FB" pitchFamily="34" charset="0"/>
              </a:rPr>
              <a:t>'</a:t>
            </a:r>
            <a:r>
              <a:rPr lang="it-IT" dirty="0" err="1" smtClean="0">
                <a:solidFill>
                  <a:schemeClr val="bg2">
                    <a:lumMod val="50000"/>
                  </a:schemeClr>
                </a:solidFill>
                <a:latin typeface="Berlin Sans FB" pitchFamily="34" charset="0"/>
              </a:rPr>
              <a:t>hui</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ces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lignes</a:t>
            </a:r>
            <a:r>
              <a:rPr lang="it-IT" dirty="0" smtClean="0">
                <a:solidFill>
                  <a:schemeClr val="bg2">
                    <a:lumMod val="50000"/>
                  </a:schemeClr>
                </a:solidFill>
                <a:latin typeface="Berlin Sans FB" pitchFamily="34" charset="0"/>
              </a:rPr>
              <a:t> font </a:t>
            </a:r>
            <a:r>
              <a:rPr lang="it-IT" dirty="0" err="1" smtClean="0">
                <a:solidFill>
                  <a:schemeClr val="bg2">
                    <a:lumMod val="50000"/>
                  </a:schemeClr>
                </a:solidFill>
                <a:latin typeface="Berlin Sans FB" pitchFamily="34" charset="0"/>
              </a:rPr>
              <a:t>partie</a:t>
            </a:r>
            <a:r>
              <a:rPr lang="it-IT" dirty="0" smtClean="0">
                <a:solidFill>
                  <a:schemeClr val="bg2">
                    <a:lumMod val="50000"/>
                  </a:schemeClr>
                </a:solidFill>
                <a:latin typeface="Berlin Sans FB" pitchFamily="34" charset="0"/>
              </a:rPr>
              <a:t> d'un </a:t>
            </a:r>
            <a:r>
              <a:rPr lang="it-IT" dirty="0" err="1" smtClean="0">
                <a:solidFill>
                  <a:schemeClr val="bg2">
                    <a:lumMod val="50000"/>
                  </a:schemeClr>
                </a:solidFill>
                <a:latin typeface="Berlin Sans FB" pitchFamily="34" charset="0"/>
              </a:rPr>
              <a:t>important</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plan</a:t>
            </a:r>
            <a:r>
              <a:rPr lang="it-IT" dirty="0" smtClean="0">
                <a:solidFill>
                  <a:schemeClr val="bg2">
                    <a:lumMod val="50000"/>
                  </a:schemeClr>
                </a:solidFill>
                <a:latin typeface="Berlin Sans FB" pitchFamily="34" charset="0"/>
              </a:rPr>
              <a:t> de </a:t>
            </a:r>
            <a:r>
              <a:rPr lang="it-IT" dirty="0" err="1" smtClean="0">
                <a:solidFill>
                  <a:schemeClr val="bg2">
                    <a:lumMod val="50000"/>
                  </a:schemeClr>
                </a:solidFill>
                <a:latin typeface="Berlin Sans FB" pitchFamily="34" charset="0"/>
              </a:rPr>
              <a:t>restructuration</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et</a:t>
            </a:r>
            <a:r>
              <a:rPr lang="it-IT" dirty="0" smtClean="0">
                <a:solidFill>
                  <a:schemeClr val="bg2">
                    <a:lumMod val="50000"/>
                  </a:schemeClr>
                </a:solidFill>
                <a:latin typeface="Berlin Sans FB" pitchFamily="34" charset="0"/>
              </a:rPr>
              <a:t> de </a:t>
            </a:r>
            <a:r>
              <a:rPr lang="it-IT" dirty="0" err="1" smtClean="0">
                <a:solidFill>
                  <a:schemeClr val="bg2">
                    <a:lumMod val="50000"/>
                  </a:schemeClr>
                </a:solidFill>
                <a:latin typeface="Berlin Sans FB" pitchFamily="34" charset="0"/>
              </a:rPr>
              <a:t>développement</a:t>
            </a:r>
            <a:r>
              <a:rPr lang="it-IT" dirty="0" smtClean="0">
                <a:solidFill>
                  <a:schemeClr val="bg2">
                    <a:lumMod val="50000"/>
                  </a:schemeClr>
                </a:solidFill>
                <a:latin typeface="Berlin Sans FB" pitchFamily="34" charset="0"/>
              </a:rPr>
              <a:t>, qui </a:t>
            </a:r>
            <a:r>
              <a:rPr lang="it-IT" dirty="0" err="1" smtClean="0">
                <a:solidFill>
                  <a:schemeClr val="bg2">
                    <a:lumMod val="50000"/>
                  </a:schemeClr>
                </a:solidFill>
                <a:latin typeface="Berlin Sans FB" pitchFamily="34" charset="0"/>
              </a:rPr>
              <a:t>permettront</a:t>
            </a:r>
            <a:r>
              <a:rPr lang="it-IT" dirty="0" smtClean="0">
                <a:solidFill>
                  <a:schemeClr val="bg2">
                    <a:lumMod val="50000"/>
                  </a:schemeClr>
                </a:solidFill>
                <a:latin typeface="Berlin Sans FB" pitchFamily="34" charset="0"/>
              </a:rPr>
              <a:t> à la fin </a:t>
            </a:r>
            <a:r>
              <a:rPr lang="it-IT" dirty="0" err="1" smtClean="0">
                <a:solidFill>
                  <a:schemeClr val="bg2">
                    <a:lumMod val="50000"/>
                  </a:schemeClr>
                </a:solidFill>
                <a:latin typeface="Berlin Sans FB" pitchFamily="34" charset="0"/>
              </a:rPr>
              <a:t>des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travaux</a:t>
            </a:r>
            <a:r>
              <a:rPr lang="it-IT" dirty="0" smtClean="0">
                <a:solidFill>
                  <a:schemeClr val="bg2">
                    <a:lumMod val="50000"/>
                  </a:schemeClr>
                </a:solidFill>
                <a:latin typeface="Berlin Sans FB" pitchFamily="34" charset="0"/>
              </a:rPr>
              <a:t>:</a:t>
            </a:r>
          </a:p>
          <a:p>
            <a:pPr lvl="0"/>
            <a:r>
              <a:rPr lang="it-IT" dirty="0" smtClean="0">
                <a:solidFill>
                  <a:schemeClr val="bg2">
                    <a:lumMod val="50000"/>
                  </a:schemeClr>
                </a:solidFill>
                <a:latin typeface="Berlin Sans FB" pitchFamily="34" charset="0"/>
              </a:rPr>
              <a:t>d'</a:t>
            </a:r>
            <a:r>
              <a:rPr lang="it-IT" dirty="0" err="1" smtClean="0">
                <a:solidFill>
                  <a:schemeClr val="bg2">
                    <a:lumMod val="50000"/>
                  </a:schemeClr>
                </a:solidFill>
                <a:latin typeface="Berlin Sans FB" pitchFamily="34" charset="0"/>
              </a:rPr>
              <a:t>intégrer</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les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lignes</a:t>
            </a:r>
            <a:endParaRPr lang="it-IT" dirty="0" smtClean="0">
              <a:solidFill>
                <a:schemeClr val="bg2">
                  <a:lumMod val="50000"/>
                </a:schemeClr>
              </a:solidFill>
              <a:latin typeface="Berlin Sans FB" pitchFamily="34" charset="0"/>
            </a:endParaRPr>
          </a:p>
          <a:p>
            <a:pPr lvl="0"/>
            <a:r>
              <a:rPr lang="en-US" dirty="0" smtClean="0">
                <a:solidFill>
                  <a:schemeClr val="bg2">
                    <a:lumMod val="50000"/>
                  </a:schemeClr>
                </a:solidFill>
                <a:latin typeface="Berlin Sans FB" pitchFamily="34" charset="0"/>
              </a:rPr>
              <a:t>de </a:t>
            </a:r>
            <a:r>
              <a:rPr lang="en-US" dirty="0" err="1" smtClean="0">
                <a:solidFill>
                  <a:schemeClr val="bg2">
                    <a:lumMod val="50000"/>
                  </a:schemeClr>
                </a:solidFill>
                <a:latin typeface="Berlin Sans FB" pitchFamily="34" charset="0"/>
              </a:rPr>
              <a:t>construire</a:t>
            </a:r>
            <a:r>
              <a:rPr lang="en-US" dirty="0" smtClean="0">
                <a:solidFill>
                  <a:schemeClr val="bg2">
                    <a:lumMod val="50000"/>
                  </a:schemeClr>
                </a:solidFill>
                <a:latin typeface="Berlin Sans FB" pitchFamily="34" charset="0"/>
              </a:rPr>
              <a:t> de </a:t>
            </a:r>
            <a:r>
              <a:rPr lang="en-US" dirty="0" err="1" smtClean="0">
                <a:solidFill>
                  <a:schemeClr val="bg2">
                    <a:lumMod val="50000"/>
                  </a:schemeClr>
                </a:solidFill>
                <a:latin typeface="Berlin Sans FB" pitchFamily="34" charset="0"/>
              </a:rPr>
              <a:t>nouvelles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lignes</a:t>
            </a:r>
            <a:r>
              <a:rPr lang="en-US" dirty="0" smtClean="0">
                <a:solidFill>
                  <a:schemeClr val="bg2">
                    <a:lumMod val="50000"/>
                  </a:schemeClr>
                </a:solidFill>
                <a:latin typeface="Berlin Sans FB" pitchFamily="34" charset="0"/>
              </a:rPr>
              <a:t>, stations et </a:t>
            </a:r>
            <a:r>
              <a:rPr lang="en-US" dirty="0" err="1" smtClean="0">
                <a:solidFill>
                  <a:schemeClr val="bg2">
                    <a:lumMod val="50000"/>
                  </a:schemeClr>
                </a:solidFill>
                <a:latin typeface="Berlin Sans FB" pitchFamily="34" charset="0"/>
              </a:rPr>
              <a:t>nœuds</a:t>
            </a:r>
            <a:r>
              <a:rPr lang="en-US" dirty="0" smtClean="0">
                <a:solidFill>
                  <a:schemeClr val="bg2">
                    <a:lumMod val="50000"/>
                  </a:schemeClr>
                </a:solidFill>
                <a:latin typeface="Berlin Sans FB" pitchFamily="34" charset="0"/>
              </a:rPr>
              <a:t> de </a:t>
            </a:r>
            <a:r>
              <a:rPr lang="en-US" dirty="0" err="1" smtClean="0">
                <a:solidFill>
                  <a:schemeClr val="bg2">
                    <a:lumMod val="50000"/>
                  </a:schemeClr>
                </a:solidFill>
                <a:latin typeface="Berlin Sans FB" pitchFamily="34" charset="0"/>
              </a:rPr>
              <a:t>correspondance</a:t>
            </a:r>
            <a:r>
              <a:rPr lang="en-US" dirty="0" smtClean="0">
                <a:solidFill>
                  <a:schemeClr val="bg2">
                    <a:lumMod val="50000"/>
                  </a:schemeClr>
                </a:solidFill>
                <a:latin typeface="Berlin Sans FB" pitchFamily="34" charset="0"/>
              </a:rPr>
              <a:t>, tout </a:t>
            </a:r>
            <a:r>
              <a:rPr lang="en-US" dirty="0" err="1" smtClean="0">
                <a:solidFill>
                  <a:schemeClr val="bg2">
                    <a:lumMod val="50000"/>
                  </a:schemeClr>
                </a:solidFill>
                <a:latin typeface="Berlin Sans FB" pitchFamily="34" charset="0"/>
              </a:rPr>
              <a:t>cela</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dans</a:t>
            </a:r>
            <a:r>
              <a:rPr lang="en-US" dirty="0" smtClean="0">
                <a:solidFill>
                  <a:schemeClr val="bg2">
                    <a:lumMod val="50000"/>
                  </a:schemeClr>
                </a:solidFill>
                <a:latin typeface="Berlin Sans FB" pitchFamily="34" charset="0"/>
              </a:rPr>
              <a:t> le but de </a:t>
            </a:r>
            <a:r>
              <a:rPr lang="en-US" dirty="0" err="1" smtClean="0">
                <a:solidFill>
                  <a:schemeClr val="bg2">
                    <a:lumMod val="50000"/>
                  </a:schemeClr>
                </a:solidFill>
                <a:latin typeface="Berlin Sans FB" pitchFamily="34" charset="0"/>
              </a:rPr>
              <a:t>bâtir</a:t>
            </a:r>
            <a:r>
              <a:rPr lang="en-US" dirty="0" smtClean="0">
                <a:solidFill>
                  <a:schemeClr val="bg2">
                    <a:lumMod val="50000"/>
                  </a:schemeClr>
                </a:solidFill>
                <a:latin typeface="Berlin Sans FB" pitchFamily="34" charset="0"/>
              </a:rPr>
              <a:t> un </a:t>
            </a:r>
            <a:r>
              <a:rPr lang="en-US" dirty="0" err="1" smtClean="0">
                <a:solidFill>
                  <a:schemeClr val="bg2">
                    <a:lumMod val="50000"/>
                  </a:schemeClr>
                </a:solidFill>
                <a:latin typeface="Berlin Sans FB" pitchFamily="34" charset="0"/>
              </a:rPr>
              <a:t>réseau</a:t>
            </a:r>
            <a:r>
              <a:rPr lang="en-US" dirty="0" smtClean="0">
                <a:solidFill>
                  <a:schemeClr val="bg2">
                    <a:lumMod val="50000"/>
                  </a:schemeClr>
                </a:solidFill>
                <a:latin typeface="Berlin Sans FB" pitchFamily="34" charset="0"/>
              </a:rPr>
              <a:t> de 10 </a:t>
            </a:r>
            <a:r>
              <a:rPr lang="en-US" dirty="0" err="1" smtClean="0">
                <a:solidFill>
                  <a:schemeClr val="bg2">
                    <a:lumMod val="50000"/>
                  </a:schemeClr>
                </a:solidFill>
                <a:latin typeface="Berlin Sans FB" pitchFamily="34" charset="0"/>
              </a:rPr>
              <a:t>lignes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souterraines</a:t>
            </a:r>
            <a:r>
              <a:rPr lang="en-US" dirty="0" smtClean="0">
                <a:solidFill>
                  <a:schemeClr val="bg2">
                    <a:lumMod val="50000"/>
                  </a:schemeClr>
                </a:solidFill>
                <a:latin typeface="Berlin Sans FB" pitchFamily="34" charset="0"/>
              </a:rPr>
              <a:t> avec de </a:t>
            </a:r>
            <a:r>
              <a:rPr lang="en-US" dirty="0" err="1" smtClean="0">
                <a:solidFill>
                  <a:schemeClr val="bg2">
                    <a:lumMod val="50000"/>
                  </a:schemeClr>
                </a:solidFill>
                <a:latin typeface="Berlin Sans FB" pitchFamily="34" charset="0"/>
              </a:rPr>
              <a:t>nombreuses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correspondances</a:t>
            </a:r>
            <a:r>
              <a:rPr lang="en-US" dirty="0" smtClean="0">
                <a:solidFill>
                  <a:schemeClr val="bg2">
                    <a:lumMod val="50000"/>
                  </a:schemeClr>
                </a:solidFill>
                <a:latin typeface="Berlin Sans FB" pitchFamily="34" charset="0"/>
              </a:rPr>
              <a:t> et </a:t>
            </a:r>
            <a:r>
              <a:rPr lang="en-US" dirty="0" err="1" smtClean="0">
                <a:solidFill>
                  <a:schemeClr val="bg2">
                    <a:lumMod val="50000"/>
                  </a:schemeClr>
                </a:solidFill>
                <a:latin typeface="Berlin Sans FB" pitchFamily="34" charset="0"/>
              </a:rPr>
              <a:t>interconnexions</a:t>
            </a:r>
            <a:r>
              <a:rPr lang="en-US" dirty="0" smtClean="0">
                <a:solidFill>
                  <a:schemeClr val="bg2">
                    <a:lumMod val="50000"/>
                  </a:schemeClr>
                </a:solidFill>
                <a:latin typeface="Berlin Sans FB" pitchFamily="34" charset="0"/>
              </a:rPr>
              <a:t> avec les </a:t>
            </a:r>
            <a:r>
              <a:rPr lang="en-US" dirty="0" err="1" smtClean="0">
                <a:solidFill>
                  <a:schemeClr val="bg2">
                    <a:lumMod val="50000"/>
                  </a:schemeClr>
                </a:solidFill>
                <a:latin typeface="Berlin Sans FB" pitchFamily="34" charset="0"/>
              </a:rPr>
              <a:t>parkings</a:t>
            </a:r>
            <a:r>
              <a:rPr lang="en-US" dirty="0" smtClean="0">
                <a:solidFill>
                  <a:schemeClr val="bg2">
                    <a:lumMod val="50000"/>
                  </a:schemeClr>
                </a:solidFill>
                <a:latin typeface="Berlin Sans FB" pitchFamily="34" charset="0"/>
              </a:rPr>
              <a:t>.</a:t>
            </a:r>
            <a:endParaRPr lang="it-IT" dirty="0" smtClean="0">
              <a:solidFill>
                <a:schemeClr val="bg2">
                  <a:lumMod val="50000"/>
                </a:schemeClr>
              </a:solidFill>
              <a:latin typeface="Berlin Sans FB" pitchFamily="34" charset="0"/>
            </a:endParaRPr>
          </a:p>
          <a:p>
            <a:pPr>
              <a:buNone/>
            </a:pPr>
            <a:r>
              <a:rPr lang="en-US" dirty="0" err="1" smtClean="0">
                <a:solidFill>
                  <a:schemeClr val="bg2">
                    <a:lumMod val="50000"/>
                  </a:schemeClr>
                </a:solidFill>
                <a:latin typeface="Berlin Sans FB" pitchFamily="34" charset="0"/>
              </a:rPr>
              <a:t>Ces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travaux</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permettront</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aussi</a:t>
            </a:r>
            <a:r>
              <a:rPr lang="en-US" dirty="0" smtClean="0">
                <a:solidFill>
                  <a:schemeClr val="bg2">
                    <a:lumMod val="50000"/>
                  </a:schemeClr>
                </a:solidFill>
                <a:latin typeface="Berlin Sans FB" pitchFamily="34" charset="0"/>
              </a:rPr>
              <a:t> de connecter les </a:t>
            </a:r>
            <a:r>
              <a:rPr lang="en-US" dirty="0" err="1" smtClean="0">
                <a:solidFill>
                  <a:schemeClr val="bg2">
                    <a:lumMod val="50000"/>
                  </a:schemeClr>
                </a:solidFill>
                <a:latin typeface="Berlin Sans FB" pitchFamily="34" charset="0"/>
              </a:rPr>
              <a:t>quatre</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lignes</a:t>
            </a:r>
            <a:r>
              <a:rPr lang="en-US" dirty="0" smtClean="0">
                <a:solidFill>
                  <a:schemeClr val="bg2">
                    <a:lumMod val="50000"/>
                  </a:schemeClr>
                </a:solidFill>
                <a:latin typeface="Berlin Sans FB" pitchFamily="34" charset="0"/>
              </a:rPr>
              <a:t> de </a:t>
            </a:r>
            <a:r>
              <a:rPr lang="en-US" dirty="0" err="1" smtClean="0">
                <a:solidFill>
                  <a:schemeClr val="bg2">
                    <a:lumMod val="50000"/>
                  </a:schemeClr>
                </a:solidFill>
                <a:latin typeface="Berlin Sans FB" pitchFamily="34" charset="0"/>
              </a:rPr>
              <a:t>funiculaires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existantes</a:t>
            </a:r>
            <a:r>
              <a:rPr lang="en-US" dirty="0" smtClean="0">
                <a:solidFill>
                  <a:schemeClr val="bg2">
                    <a:lumMod val="50000"/>
                  </a:schemeClr>
                </a:solidFill>
                <a:latin typeface="Berlin Sans FB" pitchFamily="34" charset="0"/>
              </a:rPr>
              <a:t>, qui </a:t>
            </a:r>
            <a:r>
              <a:rPr lang="en-US" dirty="0" err="1" smtClean="0">
                <a:solidFill>
                  <a:schemeClr val="bg2">
                    <a:lumMod val="50000"/>
                  </a:schemeClr>
                </a:solidFill>
                <a:latin typeface="Berlin Sans FB" pitchFamily="34" charset="0"/>
              </a:rPr>
              <a:t>relient</a:t>
            </a:r>
            <a:r>
              <a:rPr lang="en-US" dirty="0" smtClean="0">
                <a:solidFill>
                  <a:schemeClr val="bg2">
                    <a:lumMod val="50000"/>
                  </a:schemeClr>
                </a:solidFill>
                <a:latin typeface="Berlin Sans FB" pitchFamily="34" charset="0"/>
              </a:rPr>
              <a:t> </a:t>
            </a:r>
            <a:r>
              <a:rPr lang="en-US" u="sng" dirty="0" err="1" smtClean="0">
                <a:solidFill>
                  <a:schemeClr val="bg2">
                    <a:lumMod val="50000"/>
                  </a:schemeClr>
                </a:solidFill>
                <a:latin typeface="Berlin Sans FB" pitchFamily="34" charset="0"/>
              </a:rPr>
              <a:t>Vomero</a:t>
            </a:r>
            <a:r>
              <a:rPr lang="en-US" dirty="0" smtClean="0">
                <a:solidFill>
                  <a:schemeClr val="bg2">
                    <a:lumMod val="50000"/>
                  </a:schemeClr>
                </a:solidFill>
                <a:latin typeface="Berlin Sans FB" pitchFamily="34" charset="0"/>
              </a:rPr>
              <a:t> au centre.</a:t>
            </a:r>
            <a:endParaRPr lang="it-IT" dirty="0" smtClean="0">
              <a:solidFill>
                <a:schemeClr val="bg2">
                  <a:lumMod val="50000"/>
                </a:schemeClr>
              </a:solidFill>
              <a:latin typeface="Berlin Sans FB" pitchFamily="34" charset="0"/>
            </a:endParaRPr>
          </a:p>
          <a:p>
            <a:pPr>
              <a:buNone/>
            </a:pPr>
            <a:r>
              <a:rPr lang="it-IT" dirty="0" smtClean="0">
                <a:solidFill>
                  <a:schemeClr val="bg2">
                    <a:lumMod val="50000"/>
                  </a:schemeClr>
                </a:solidFill>
                <a:latin typeface="Berlin Sans FB" pitchFamily="34" charset="0"/>
              </a:rPr>
              <a:t>D'</a:t>
            </a:r>
            <a:r>
              <a:rPr lang="it-IT" dirty="0" err="1" smtClean="0">
                <a:solidFill>
                  <a:schemeClr val="bg2">
                    <a:lumMod val="50000"/>
                  </a:schemeClr>
                </a:solidFill>
                <a:latin typeface="Berlin Sans FB" pitchFamily="34" charset="0"/>
              </a:rPr>
              <a:t>autres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projets</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sont</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reliés</a:t>
            </a:r>
            <a:r>
              <a:rPr lang="it-IT" dirty="0" smtClean="0">
                <a:solidFill>
                  <a:schemeClr val="bg2">
                    <a:lumMod val="50000"/>
                  </a:schemeClr>
                </a:solidFill>
                <a:latin typeface="Berlin Sans FB" pitchFamily="34" charset="0"/>
              </a:rPr>
              <a:t>:</a:t>
            </a:r>
          </a:p>
          <a:p>
            <a:pPr lvl="0"/>
            <a:r>
              <a:rPr lang="it-IT" dirty="0" smtClean="0">
                <a:solidFill>
                  <a:schemeClr val="bg2">
                    <a:lumMod val="50000"/>
                  </a:schemeClr>
                </a:solidFill>
                <a:latin typeface="Berlin Sans FB" pitchFamily="34" charset="0"/>
              </a:rPr>
              <a:t>le </a:t>
            </a:r>
            <a:r>
              <a:rPr lang="it-IT" dirty="0" err="1" smtClean="0">
                <a:solidFill>
                  <a:schemeClr val="bg2">
                    <a:lumMod val="50000"/>
                  </a:schemeClr>
                </a:solidFill>
                <a:latin typeface="Berlin Sans FB" pitchFamily="34" charset="0"/>
              </a:rPr>
              <a:t>projet</a:t>
            </a:r>
            <a:r>
              <a:rPr lang="it-IT" dirty="0" smtClean="0">
                <a:solidFill>
                  <a:schemeClr val="bg2">
                    <a:lumMod val="50000"/>
                  </a:schemeClr>
                </a:solidFill>
                <a:latin typeface="Berlin Sans FB" pitchFamily="34" charset="0"/>
              </a:rPr>
              <a:t> « </a:t>
            </a:r>
            <a:r>
              <a:rPr lang="it-IT" i="1" dirty="0" smtClean="0">
                <a:solidFill>
                  <a:schemeClr val="bg2">
                    <a:lumMod val="50000"/>
                  </a:schemeClr>
                </a:solidFill>
                <a:latin typeface="Berlin Sans FB" pitchFamily="34" charset="0"/>
              </a:rPr>
              <a:t>100 stazioni</a:t>
            </a:r>
            <a:r>
              <a:rPr lang="it-IT" dirty="0" smtClean="0">
                <a:solidFill>
                  <a:schemeClr val="bg2">
                    <a:lumMod val="50000"/>
                  </a:schemeClr>
                </a:solidFill>
                <a:latin typeface="Berlin Sans FB" pitchFamily="34" charset="0"/>
              </a:rPr>
              <a:t> » </a:t>
            </a:r>
            <a:r>
              <a:rPr lang="it-IT" dirty="0" err="1" smtClean="0">
                <a:solidFill>
                  <a:schemeClr val="bg2">
                    <a:lumMod val="50000"/>
                  </a:schemeClr>
                </a:solidFill>
                <a:latin typeface="Berlin Sans FB" pitchFamily="34" charset="0"/>
              </a:rPr>
              <a:t>dont</a:t>
            </a:r>
            <a:r>
              <a:rPr lang="it-IT" dirty="0" smtClean="0">
                <a:solidFill>
                  <a:schemeClr val="bg2">
                    <a:lumMod val="50000"/>
                  </a:schemeClr>
                </a:solidFill>
                <a:latin typeface="Berlin Sans FB" pitchFamily="34" charset="0"/>
              </a:rPr>
              <a:t> une grande </a:t>
            </a:r>
            <a:r>
              <a:rPr lang="it-IT" dirty="0" err="1" smtClean="0">
                <a:solidFill>
                  <a:schemeClr val="bg2">
                    <a:lumMod val="50000"/>
                  </a:schemeClr>
                </a:solidFill>
                <a:latin typeface="Berlin Sans FB" pitchFamily="34" charset="0"/>
              </a:rPr>
              <a:t>partie</a:t>
            </a:r>
            <a:r>
              <a:rPr lang="it-IT" dirty="0" smtClean="0">
                <a:solidFill>
                  <a:schemeClr val="bg2">
                    <a:lumMod val="50000"/>
                  </a:schemeClr>
                </a:solidFill>
                <a:latin typeface="Berlin Sans FB" pitchFamily="34" charset="0"/>
              </a:rPr>
              <a:t> </a:t>
            </a:r>
            <a:r>
              <a:rPr lang="it-IT" dirty="0" err="1" smtClean="0">
                <a:solidFill>
                  <a:schemeClr val="bg2">
                    <a:lumMod val="50000"/>
                  </a:schemeClr>
                </a:solidFill>
                <a:latin typeface="Berlin Sans FB" pitchFamily="34" charset="0"/>
              </a:rPr>
              <a:t>dans</a:t>
            </a:r>
            <a:r>
              <a:rPr lang="it-IT" dirty="0" smtClean="0">
                <a:solidFill>
                  <a:schemeClr val="bg2">
                    <a:lumMod val="50000"/>
                  </a:schemeClr>
                </a:solidFill>
                <a:latin typeface="Berlin Sans FB" pitchFamily="34" charset="0"/>
              </a:rPr>
              <a:t> la </a:t>
            </a:r>
            <a:r>
              <a:rPr lang="it-IT" dirty="0" err="1" smtClean="0">
                <a:solidFill>
                  <a:schemeClr val="bg2">
                    <a:lumMod val="50000"/>
                  </a:schemeClr>
                </a:solidFill>
                <a:latin typeface="Berlin Sans FB" pitchFamily="34" charset="0"/>
              </a:rPr>
              <a:t>commune</a:t>
            </a:r>
            <a:r>
              <a:rPr lang="it-IT" dirty="0" smtClean="0">
                <a:solidFill>
                  <a:schemeClr val="bg2">
                    <a:lumMod val="50000"/>
                  </a:schemeClr>
                </a:solidFill>
                <a:latin typeface="Berlin Sans FB" pitchFamily="34" charset="0"/>
              </a:rPr>
              <a:t> de </a:t>
            </a:r>
            <a:r>
              <a:rPr lang="it-IT" dirty="0" err="1" smtClean="0">
                <a:solidFill>
                  <a:schemeClr val="bg2">
                    <a:lumMod val="50000"/>
                  </a:schemeClr>
                </a:solidFill>
                <a:latin typeface="Berlin Sans FB" pitchFamily="34" charset="0"/>
              </a:rPr>
              <a:t>Naples</a:t>
            </a:r>
            <a:r>
              <a:rPr lang="it-IT" dirty="0" smtClean="0">
                <a:solidFill>
                  <a:schemeClr val="bg2">
                    <a:lumMod val="50000"/>
                  </a:schemeClr>
                </a:solidFill>
                <a:latin typeface="Berlin Sans FB" pitchFamily="34" charset="0"/>
              </a:rPr>
              <a:t> ;</a:t>
            </a:r>
          </a:p>
          <a:p>
            <a:pPr lvl="0"/>
            <a:r>
              <a:rPr lang="en-US" dirty="0" smtClean="0">
                <a:solidFill>
                  <a:schemeClr val="bg2">
                    <a:lumMod val="50000"/>
                  </a:schemeClr>
                </a:solidFill>
                <a:latin typeface="Berlin Sans FB" pitchFamily="34" charset="0"/>
              </a:rPr>
              <a:t>le </a:t>
            </a:r>
            <a:r>
              <a:rPr lang="en-US" dirty="0" err="1" smtClean="0">
                <a:solidFill>
                  <a:schemeClr val="bg2">
                    <a:lumMod val="50000"/>
                  </a:schemeClr>
                </a:solidFill>
                <a:latin typeface="Berlin Sans FB" pitchFamily="34" charset="0"/>
              </a:rPr>
              <a:t>projet</a:t>
            </a:r>
            <a:r>
              <a:rPr lang="en-US" dirty="0" smtClean="0">
                <a:solidFill>
                  <a:schemeClr val="bg2">
                    <a:lumMod val="50000"/>
                  </a:schemeClr>
                </a:solidFill>
                <a:latin typeface="Berlin Sans FB" pitchFamily="34" charset="0"/>
              </a:rPr>
              <a:t> « </a:t>
            </a:r>
            <a:r>
              <a:rPr lang="en-US" i="1" dirty="0" err="1" smtClean="0">
                <a:solidFill>
                  <a:schemeClr val="bg2">
                    <a:lumMod val="50000"/>
                  </a:schemeClr>
                </a:solidFill>
                <a:latin typeface="Berlin Sans FB" pitchFamily="34" charset="0"/>
              </a:rPr>
              <a:t>Stazioni</a:t>
            </a:r>
            <a:r>
              <a:rPr lang="en-US" i="1" dirty="0" smtClean="0">
                <a:solidFill>
                  <a:schemeClr val="bg2">
                    <a:lumMod val="50000"/>
                  </a:schemeClr>
                </a:solidFill>
                <a:latin typeface="Berlin Sans FB" pitchFamily="34" charset="0"/>
              </a:rPr>
              <a:t> </a:t>
            </a:r>
            <a:r>
              <a:rPr lang="en-US" i="1" dirty="0" err="1" smtClean="0">
                <a:solidFill>
                  <a:schemeClr val="bg2">
                    <a:lumMod val="50000"/>
                  </a:schemeClr>
                </a:solidFill>
                <a:latin typeface="Berlin Sans FB" pitchFamily="34" charset="0"/>
              </a:rPr>
              <a:t>dell'arte</a:t>
            </a:r>
            <a:r>
              <a:rPr lang="en-US" dirty="0" smtClean="0">
                <a:solidFill>
                  <a:schemeClr val="bg2">
                    <a:lumMod val="50000"/>
                  </a:schemeClr>
                </a:solidFill>
                <a:latin typeface="Berlin Sans FB" pitchFamily="34" charset="0"/>
              </a:rPr>
              <a:t> » qui propose de </a:t>
            </a:r>
            <a:r>
              <a:rPr lang="en-US" dirty="0" err="1" smtClean="0">
                <a:solidFill>
                  <a:schemeClr val="bg2">
                    <a:lumMod val="50000"/>
                  </a:schemeClr>
                </a:solidFill>
                <a:latin typeface="Berlin Sans FB" pitchFamily="34" charset="0"/>
              </a:rPr>
              <a:t>décorer</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toutes</a:t>
            </a:r>
            <a:r>
              <a:rPr lang="en-US" dirty="0" smtClean="0">
                <a:solidFill>
                  <a:schemeClr val="bg2">
                    <a:lumMod val="50000"/>
                  </a:schemeClr>
                </a:solidFill>
                <a:latin typeface="Berlin Sans FB" pitchFamily="34" charset="0"/>
              </a:rPr>
              <a:t> les stations </a:t>
            </a:r>
            <a:r>
              <a:rPr lang="en-US" dirty="0" err="1" smtClean="0">
                <a:solidFill>
                  <a:schemeClr val="bg2">
                    <a:lumMod val="50000"/>
                  </a:schemeClr>
                </a:solidFill>
                <a:latin typeface="Berlin Sans FB" pitchFamily="34" charset="0"/>
              </a:rPr>
              <a:t>d'œuvres</a:t>
            </a:r>
            <a:r>
              <a:rPr lang="en-US" dirty="0" smtClean="0">
                <a:solidFill>
                  <a:schemeClr val="bg2">
                    <a:lumMod val="50000"/>
                  </a:schemeClr>
                </a:solidFill>
                <a:latin typeface="Berlin Sans FB" pitchFamily="34" charset="0"/>
              </a:rPr>
              <a:t> d'art </a:t>
            </a:r>
            <a:r>
              <a:rPr lang="en-US" dirty="0" err="1" smtClean="0">
                <a:solidFill>
                  <a:schemeClr val="bg2">
                    <a:lumMod val="50000"/>
                  </a:schemeClr>
                </a:solidFill>
                <a:latin typeface="Berlin Sans FB" pitchFamily="34" charset="0"/>
              </a:rPr>
              <a:t>modernes</a:t>
            </a:r>
            <a:r>
              <a:rPr lang="en-US" dirty="0" smtClean="0">
                <a:solidFill>
                  <a:schemeClr val="bg2">
                    <a:lumMod val="50000"/>
                  </a:schemeClr>
                </a:solidFill>
                <a:latin typeface="Berlin Sans FB" pitchFamily="34" charset="0"/>
              </a:rPr>
              <a:t> et </a:t>
            </a:r>
            <a:r>
              <a:rPr lang="en-US" dirty="0" err="1" smtClean="0">
                <a:solidFill>
                  <a:schemeClr val="bg2">
                    <a:lumMod val="50000"/>
                  </a:schemeClr>
                </a:solidFill>
                <a:latin typeface="Berlin Sans FB" pitchFamily="34" charset="0"/>
              </a:rPr>
              <a:t>dans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certains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cas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d'exposer</a:t>
            </a:r>
            <a:r>
              <a:rPr lang="en-US" dirty="0" smtClean="0">
                <a:solidFill>
                  <a:schemeClr val="bg2">
                    <a:lumMod val="50000"/>
                  </a:schemeClr>
                </a:solidFill>
                <a:latin typeface="Berlin Sans FB" pitchFamily="34" charset="0"/>
              </a:rPr>
              <a:t> les stations </a:t>
            </a:r>
            <a:r>
              <a:rPr lang="en-US" dirty="0" err="1" smtClean="0">
                <a:solidFill>
                  <a:schemeClr val="bg2">
                    <a:lumMod val="50000"/>
                  </a:schemeClr>
                </a:solidFill>
                <a:latin typeface="Berlin Sans FB" pitchFamily="34" charset="0"/>
              </a:rPr>
              <a:t>elles-mêmes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comme</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œuvres</a:t>
            </a:r>
            <a:r>
              <a:rPr lang="en-US" dirty="0" smtClean="0">
                <a:solidFill>
                  <a:schemeClr val="bg2">
                    <a:lumMod val="50000"/>
                  </a:schemeClr>
                </a:solidFill>
                <a:latin typeface="Berlin Sans FB" pitchFamily="34" charset="0"/>
              </a:rPr>
              <a:t> d'art.</a:t>
            </a:r>
            <a:endParaRPr lang="it-IT" dirty="0" smtClean="0">
              <a:solidFill>
                <a:schemeClr val="bg2">
                  <a:lumMod val="50000"/>
                </a:schemeClr>
              </a:solidFill>
              <a:latin typeface="Berlin Sans FB" pitchFamily="34" charset="0"/>
            </a:endParaRPr>
          </a:p>
          <a:p>
            <a:pPr>
              <a:buNone/>
            </a:pPr>
            <a:r>
              <a:rPr lang="en-US" dirty="0" smtClean="0">
                <a:solidFill>
                  <a:schemeClr val="bg2">
                    <a:lumMod val="50000"/>
                  </a:schemeClr>
                </a:solidFill>
                <a:latin typeface="Berlin Sans FB" pitchFamily="34" charset="0"/>
              </a:rPr>
              <a:t>Le </a:t>
            </a:r>
            <a:r>
              <a:rPr lang="en-US" dirty="0" err="1" smtClean="0">
                <a:solidFill>
                  <a:schemeClr val="bg2">
                    <a:lumMod val="50000"/>
                  </a:schemeClr>
                </a:solidFill>
                <a:latin typeface="Berlin Sans FB" pitchFamily="34" charset="0"/>
              </a:rPr>
              <a:t>projet</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prévoit</a:t>
            </a:r>
            <a:r>
              <a:rPr lang="en-US" dirty="0" smtClean="0">
                <a:solidFill>
                  <a:schemeClr val="bg2">
                    <a:lumMod val="50000"/>
                  </a:schemeClr>
                </a:solidFill>
                <a:latin typeface="Berlin Sans FB" pitchFamily="34" charset="0"/>
              </a:rPr>
              <a:t> la </a:t>
            </a:r>
            <a:r>
              <a:rPr lang="en-US" dirty="0" err="1" smtClean="0">
                <a:solidFill>
                  <a:schemeClr val="bg2">
                    <a:lumMod val="50000"/>
                  </a:schemeClr>
                </a:solidFill>
                <a:latin typeface="Berlin Sans FB" pitchFamily="34" charset="0"/>
              </a:rPr>
              <a:t>correspondance</a:t>
            </a:r>
            <a:r>
              <a:rPr lang="en-US" dirty="0" smtClean="0">
                <a:solidFill>
                  <a:schemeClr val="bg2">
                    <a:lumMod val="50000"/>
                  </a:schemeClr>
                </a:solidFill>
                <a:latin typeface="Berlin Sans FB" pitchFamily="34" charset="0"/>
              </a:rPr>
              <a:t> possible de 10 </a:t>
            </a:r>
            <a:r>
              <a:rPr lang="en-US" dirty="0" err="1" smtClean="0">
                <a:solidFill>
                  <a:schemeClr val="bg2">
                    <a:lumMod val="50000"/>
                  </a:schemeClr>
                </a:solidFill>
                <a:latin typeface="Berlin Sans FB" pitchFamily="34" charset="0"/>
              </a:rPr>
              <a:t>lignes</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dont</a:t>
            </a:r>
            <a:r>
              <a:rPr lang="en-US" dirty="0" smtClean="0">
                <a:solidFill>
                  <a:schemeClr val="bg2">
                    <a:lumMod val="50000"/>
                  </a:schemeClr>
                </a:solidFill>
                <a:latin typeface="Berlin Sans FB" pitchFamily="34" charset="0"/>
              </a:rPr>
              <a:t> 4 </a:t>
            </a:r>
            <a:r>
              <a:rPr lang="en-US" dirty="0" err="1" smtClean="0">
                <a:solidFill>
                  <a:schemeClr val="bg2">
                    <a:lumMod val="50000"/>
                  </a:schemeClr>
                </a:solidFill>
                <a:latin typeface="Berlin Sans FB" pitchFamily="34" charset="0"/>
              </a:rPr>
              <a:t>métros</a:t>
            </a:r>
            <a:r>
              <a:rPr lang="en-US" dirty="0" smtClean="0">
                <a:solidFill>
                  <a:schemeClr val="bg2">
                    <a:lumMod val="50000"/>
                  </a:schemeClr>
                </a:solidFill>
                <a:latin typeface="Berlin Sans FB" pitchFamily="34" charset="0"/>
              </a:rPr>
              <a:t> et 5 </a:t>
            </a:r>
            <a:r>
              <a:rPr lang="en-US" dirty="0" err="1" smtClean="0">
                <a:solidFill>
                  <a:schemeClr val="bg2">
                    <a:lumMod val="50000"/>
                  </a:schemeClr>
                </a:solidFill>
                <a:latin typeface="Berlin Sans FB" pitchFamily="34" charset="0"/>
              </a:rPr>
              <a:t>lignes</a:t>
            </a:r>
            <a:r>
              <a:rPr lang="en-US" dirty="0" smtClean="0">
                <a:solidFill>
                  <a:schemeClr val="bg2">
                    <a:lumMod val="50000"/>
                  </a:schemeClr>
                </a:solidFill>
                <a:latin typeface="Berlin Sans FB" pitchFamily="34" charset="0"/>
              </a:rPr>
              <a:t> de </a:t>
            </a:r>
            <a:r>
              <a:rPr lang="en-US" dirty="0" err="1" smtClean="0">
                <a:solidFill>
                  <a:schemeClr val="bg2">
                    <a:lumMod val="50000"/>
                  </a:schemeClr>
                </a:solidFill>
                <a:latin typeface="Berlin Sans FB" pitchFamily="34" charset="0"/>
              </a:rPr>
              <a:t>chemins</a:t>
            </a:r>
            <a:r>
              <a:rPr lang="en-US" dirty="0" smtClean="0">
                <a:solidFill>
                  <a:schemeClr val="bg2">
                    <a:lumMod val="50000"/>
                  </a:schemeClr>
                </a:solidFill>
                <a:latin typeface="Berlin Sans FB" pitchFamily="34" charset="0"/>
              </a:rPr>
              <a:t> de </a:t>
            </a:r>
            <a:r>
              <a:rPr lang="en-US" dirty="0" err="1" smtClean="0">
                <a:solidFill>
                  <a:schemeClr val="bg2">
                    <a:lumMod val="50000"/>
                  </a:schemeClr>
                </a:solidFill>
                <a:latin typeface="Berlin Sans FB" pitchFamily="34" charset="0"/>
              </a:rPr>
              <a:t>fer</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suburbains</a:t>
            </a:r>
            <a:r>
              <a:rPr lang="en-US" dirty="0" smtClean="0">
                <a:solidFill>
                  <a:schemeClr val="bg2">
                    <a:lumMod val="50000"/>
                  </a:schemeClr>
                </a:solidFill>
                <a:latin typeface="Berlin Sans FB" pitchFamily="34" charset="0"/>
              </a:rPr>
              <a:t>) et se base </a:t>
            </a:r>
            <a:r>
              <a:rPr lang="en-US" dirty="0" err="1" smtClean="0">
                <a:solidFill>
                  <a:schemeClr val="bg2">
                    <a:lumMod val="50000"/>
                  </a:schemeClr>
                </a:solidFill>
                <a:latin typeface="Berlin Sans FB" pitchFamily="34" charset="0"/>
              </a:rPr>
              <a:t>sur</a:t>
            </a:r>
            <a:r>
              <a:rPr lang="en-US" dirty="0" smtClean="0">
                <a:solidFill>
                  <a:schemeClr val="bg2">
                    <a:lumMod val="50000"/>
                  </a:schemeClr>
                </a:solidFill>
                <a:latin typeface="Berlin Sans FB" pitchFamily="34" charset="0"/>
              </a:rPr>
              <a:t> la constitution de </a:t>
            </a:r>
            <a:r>
              <a:rPr lang="en-US" dirty="0" err="1" smtClean="0">
                <a:solidFill>
                  <a:schemeClr val="bg2">
                    <a:lumMod val="50000"/>
                  </a:schemeClr>
                </a:solidFill>
                <a:latin typeface="Berlin Sans FB" pitchFamily="34" charset="0"/>
              </a:rPr>
              <a:t>trois</a:t>
            </a:r>
            <a:r>
              <a:rPr lang="en-US" dirty="0" smtClean="0">
                <a:solidFill>
                  <a:schemeClr val="bg2">
                    <a:lumMod val="50000"/>
                  </a:schemeClr>
                </a:solidFill>
                <a:latin typeface="Berlin Sans FB" pitchFamily="34" charset="0"/>
              </a:rPr>
              <a:t> « </a:t>
            </a:r>
            <a:r>
              <a:rPr lang="en-US" dirty="0" err="1" smtClean="0">
                <a:solidFill>
                  <a:schemeClr val="bg2">
                    <a:lumMod val="50000"/>
                  </a:schemeClr>
                </a:solidFill>
                <a:latin typeface="Berlin Sans FB" pitchFamily="34" charset="0"/>
              </a:rPr>
              <a:t>anelli</a:t>
            </a:r>
            <a:r>
              <a:rPr lang="en-US" dirty="0" smtClean="0">
                <a:solidFill>
                  <a:schemeClr val="bg2">
                    <a:lumMod val="50000"/>
                  </a:schemeClr>
                </a:solidFill>
                <a:latin typeface="Berlin Sans FB" pitchFamily="34" charset="0"/>
              </a:rPr>
              <a:t> » (</a:t>
            </a:r>
            <a:r>
              <a:rPr lang="en-US" dirty="0" err="1" smtClean="0">
                <a:solidFill>
                  <a:schemeClr val="bg2">
                    <a:lumMod val="50000"/>
                  </a:schemeClr>
                </a:solidFill>
                <a:latin typeface="Berlin Sans FB" pitchFamily="34" charset="0"/>
              </a:rPr>
              <a:t>anneaux</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métropolitains</a:t>
            </a:r>
            <a:r>
              <a:rPr lang="en-US" dirty="0" smtClean="0">
                <a:solidFill>
                  <a:schemeClr val="bg2">
                    <a:lumMod val="50000"/>
                  </a:schemeClr>
                </a:solidFill>
                <a:latin typeface="Berlin Sans FB" pitchFamily="34" charset="0"/>
              </a:rPr>
              <a:t> : « </a:t>
            </a:r>
            <a:r>
              <a:rPr lang="en-US" dirty="0" err="1" smtClean="0">
                <a:solidFill>
                  <a:schemeClr val="bg2">
                    <a:lumMod val="50000"/>
                  </a:schemeClr>
                </a:solidFill>
                <a:latin typeface="Berlin Sans FB" pitchFamily="34" charset="0"/>
              </a:rPr>
              <a:t>centrale</a:t>
            </a:r>
            <a:r>
              <a:rPr lang="en-US" dirty="0" smtClean="0">
                <a:solidFill>
                  <a:schemeClr val="bg2">
                    <a:lumMod val="50000"/>
                  </a:schemeClr>
                </a:solidFill>
                <a:latin typeface="Berlin Sans FB" pitchFamily="34" charset="0"/>
              </a:rPr>
              <a:t> », « </a:t>
            </a:r>
            <a:r>
              <a:rPr lang="en-US" dirty="0" err="1" smtClean="0">
                <a:solidFill>
                  <a:schemeClr val="bg2">
                    <a:lumMod val="50000"/>
                  </a:schemeClr>
                </a:solidFill>
                <a:latin typeface="Berlin Sans FB" pitchFamily="34" charset="0"/>
              </a:rPr>
              <a:t>orientale</a:t>
            </a:r>
            <a:r>
              <a:rPr lang="en-US" dirty="0" smtClean="0">
                <a:solidFill>
                  <a:schemeClr val="bg2">
                    <a:lumMod val="50000"/>
                  </a:schemeClr>
                </a:solidFill>
                <a:latin typeface="Berlin Sans FB" pitchFamily="34" charset="0"/>
              </a:rPr>
              <a:t> »  (à </a:t>
            </a:r>
            <a:r>
              <a:rPr lang="en-US" dirty="0" err="1" smtClean="0">
                <a:solidFill>
                  <a:schemeClr val="bg2">
                    <a:lumMod val="50000"/>
                  </a:schemeClr>
                </a:solidFill>
                <a:latin typeface="Berlin Sans FB" pitchFamily="34" charset="0"/>
              </a:rPr>
              <a:t>l'est</a:t>
            </a:r>
            <a:r>
              <a:rPr lang="en-US" dirty="0" smtClean="0">
                <a:solidFill>
                  <a:schemeClr val="bg2">
                    <a:lumMod val="50000"/>
                  </a:schemeClr>
                </a:solidFill>
                <a:latin typeface="Berlin Sans FB" pitchFamily="34" charset="0"/>
              </a:rPr>
              <a:t>) et « </a:t>
            </a:r>
            <a:r>
              <a:rPr lang="en-US" dirty="0" err="1" smtClean="0">
                <a:solidFill>
                  <a:schemeClr val="bg2">
                    <a:lumMod val="50000"/>
                  </a:schemeClr>
                </a:solidFill>
                <a:latin typeface="Berlin Sans FB" pitchFamily="34" charset="0"/>
              </a:rPr>
              <a:t>occidentale</a:t>
            </a:r>
            <a:r>
              <a:rPr lang="en-US" dirty="0" smtClean="0">
                <a:solidFill>
                  <a:schemeClr val="bg2">
                    <a:lumMod val="50000"/>
                  </a:schemeClr>
                </a:solidFill>
                <a:latin typeface="Berlin Sans FB" pitchFamily="34" charset="0"/>
              </a:rPr>
              <a:t> » (à </a:t>
            </a:r>
            <a:r>
              <a:rPr lang="en-US" dirty="0" err="1" smtClean="0">
                <a:solidFill>
                  <a:schemeClr val="bg2">
                    <a:lumMod val="50000"/>
                  </a:schemeClr>
                </a:solidFill>
                <a:latin typeface="Berlin Sans FB" pitchFamily="34" charset="0"/>
              </a:rPr>
              <a:t>l'ouest</a:t>
            </a:r>
            <a:r>
              <a:rPr lang="en-US" dirty="0" smtClean="0">
                <a:solidFill>
                  <a:schemeClr val="bg2">
                    <a:lumMod val="50000"/>
                  </a:schemeClr>
                </a:solidFill>
                <a:latin typeface="Berlin Sans FB" pitchFamily="34" charset="0"/>
              </a:rPr>
              <a:t>).</a:t>
            </a:r>
            <a:endParaRPr lang="it-IT" dirty="0" smtClean="0">
              <a:solidFill>
                <a:schemeClr val="bg2">
                  <a:lumMod val="50000"/>
                </a:schemeClr>
              </a:solidFill>
              <a:latin typeface="Berlin Sans FB" pitchFamily="34" charset="0"/>
            </a:endParaRPr>
          </a:p>
          <a:p>
            <a:pPr>
              <a:buNone/>
            </a:pPr>
            <a:r>
              <a:rPr lang="en-US" dirty="0" smtClean="0">
                <a:solidFill>
                  <a:schemeClr val="bg2">
                    <a:lumMod val="50000"/>
                  </a:schemeClr>
                </a:solidFill>
                <a:latin typeface="Berlin Sans FB" pitchFamily="34" charset="0"/>
              </a:rPr>
              <a:t>La station </a:t>
            </a:r>
            <a:r>
              <a:rPr lang="en-US" i="1" dirty="0" smtClean="0">
                <a:solidFill>
                  <a:schemeClr val="bg2">
                    <a:lumMod val="50000"/>
                  </a:schemeClr>
                </a:solidFill>
                <a:latin typeface="Berlin Sans FB" pitchFamily="34" charset="0"/>
              </a:rPr>
              <a:t>Toledo</a:t>
            </a:r>
            <a:r>
              <a:rPr lang="en-US" dirty="0" smtClean="0">
                <a:solidFill>
                  <a:schemeClr val="bg2">
                    <a:lumMod val="50000"/>
                  </a:schemeClr>
                </a:solidFill>
                <a:latin typeface="Berlin Sans FB" pitchFamily="34" charset="0"/>
              </a:rPr>
              <a:t> a </a:t>
            </a:r>
            <a:r>
              <a:rPr lang="en-US" dirty="0" err="1" smtClean="0">
                <a:solidFill>
                  <a:schemeClr val="bg2">
                    <a:lumMod val="50000"/>
                  </a:schemeClr>
                </a:solidFill>
                <a:latin typeface="Berlin Sans FB" pitchFamily="34" charset="0"/>
              </a:rPr>
              <a:t>été</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élue</a:t>
            </a:r>
            <a:r>
              <a:rPr lang="en-US" dirty="0" smtClean="0">
                <a:solidFill>
                  <a:schemeClr val="bg2">
                    <a:lumMod val="50000"/>
                  </a:schemeClr>
                </a:solidFill>
                <a:latin typeface="Berlin Sans FB" pitchFamily="34" charset="0"/>
              </a:rPr>
              <a:t> la plus belle station du </a:t>
            </a:r>
            <a:r>
              <a:rPr lang="en-US" dirty="0" err="1" smtClean="0">
                <a:solidFill>
                  <a:schemeClr val="bg2">
                    <a:lumMod val="50000"/>
                  </a:schemeClr>
                </a:solidFill>
                <a:latin typeface="Berlin Sans FB" pitchFamily="34" charset="0"/>
              </a:rPr>
              <a:t>métro</a:t>
            </a:r>
            <a:r>
              <a:rPr lang="en-US" dirty="0" smtClean="0">
                <a:solidFill>
                  <a:schemeClr val="bg2">
                    <a:lumMod val="50000"/>
                  </a:schemeClr>
                </a:solidFill>
                <a:latin typeface="Berlin Sans FB" pitchFamily="34" charset="0"/>
              </a:rPr>
              <a:t> </a:t>
            </a:r>
            <a:r>
              <a:rPr lang="en-US" dirty="0" err="1" smtClean="0">
                <a:solidFill>
                  <a:schemeClr val="bg2">
                    <a:lumMod val="50000"/>
                  </a:schemeClr>
                </a:solidFill>
                <a:latin typeface="Berlin Sans FB" pitchFamily="34" charset="0"/>
              </a:rPr>
              <a:t>d'Europe</a:t>
            </a:r>
            <a:r>
              <a:rPr lang="en-US" dirty="0" smtClean="0">
                <a:solidFill>
                  <a:schemeClr val="bg2">
                    <a:lumMod val="50000"/>
                  </a:schemeClr>
                </a:solidFill>
                <a:latin typeface="Berlin Sans FB" pitchFamily="34" charset="0"/>
              </a:rPr>
              <a:t> par The Daily Telegraph. </a:t>
            </a:r>
            <a:endParaRPr lang="it-IT" dirty="0" smtClean="0">
              <a:solidFill>
                <a:schemeClr val="bg2">
                  <a:lumMod val="50000"/>
                </a:schemeClr>
              </a:solidFill>
              <a:latin typeface="Berlin Sans FB"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to="" calcmode="lin" valueType="num">
                                      <p:cBhvr>
                                        <p:cTn id="42" dur="1" fill="hold"/>
                                        <p:tgtEl>
                                          <p:spTgt spid="3">
                                            <p:txEl>
                                              <p:pRg st="6" end="6"/>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to="" calcmode="lin" valueType="num">
                                      <p:cBhvr>
                                        <p:cTn id="47" dur="1" fill="hold"/>
                                        <p:tgtEl>
                                          <p:spTgt spid="3">
                                            <p:txEl>
                                              <p:pRg st="7" end="7"/>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 to="" calcmode="lin" valueType="num">
                                      <p:cBhvr>
                                        <p:cTn id="52" dur="1" fill="hold"/>
                                        <p:tgtEl>
                                          <p:spTgt spid="3">
                                            <p:txEl>
                                              <p:pRg st="8" end="8"/>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 to="" calcmode="lin" valueType="num">
                                      <p:cBhvr>
                                        <p:cTn id="57" dur="1" fill="hold"/>
                                        <p:tgtEl>
                                          <p:spTgt spid="3">
                                            <p:txEl>
                                              <p:pRg st="9" end="9"/>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 to="" calcmode="lin" valueType="num">
                                      <p:cBhvr>
                                        <p:cTn id="62" dur="1" fill="hold"/>
                                        <p:tgtEl>
                                          <p:spTgt spid="4"/>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xit" presetSubtype="0" fill="hold" grpId="1" nodeType="clickEffect">
                                  <p:stCondLst>
                                    <p:cond delay="0"/>
                                  </p:stCondLst>
                                  <p:childTnLst>
                                    <p:anim to="" calcmode="lin" valueType="num">
                                      <p:cBhvr>
                                        <p:cTn id="66" dur="1"/>
                                        <p:tgtEl>
                                          <p:spTgt spid="2"/>
                                        </p:tgtEl>
                                        <p:attrNameLst>
                                          <p:attrName/>
                                        </p:attrNameLst>
                                      </p:cBhvr>
                                    </p:anim>
                                    <p:set>
                                      <p:cBhvr>
                                        <p:cTn id="67" dur="1" fill="hold">
                                          <p:stCondLst>
                                            <p:cond delay="0"/>
                                          </p:stCondLst>
                                        </p:cTn>
                                        <p:tgtEl>
                                          <p:spTgt spid="2"/>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4" presetClass="exit" presetSubtype="0" fill="hold" nodeType="clickEffect">
                                  <p:stCondLst>
                                    <p:cond delay="0"/>
                                  </p:stCondLst>
                                  <p:childTnLst>
                                    <p:anim to="" calcmode="lin" valueType="num">
                                      <p:cBhvr>
                                        <p:cTn id="71" dur="1"/>
                                        <p:tgtEl>
                                          <p:spTgt spid="3">
                                            <p:txEl>
                                              <p:pRg st="7" end="7"/>
                                            </p:txEl>
                                          </p:spTgt>
                                        </p:tgtEl>
                                        <p:attrNameLst>
                                          <p:attrName/>
                                        </p:attrNameLst>
                                      </p:cBhvr>
                                    </p:anim>
                                    <p:set>
                                      <p:cBhvr>
                                        <p:cTn id="72" dur="1" fill="hold">
                                          <p:stCondLst>
                                            <p:cond delay="0"/>
                                          </p:stCondLst>
                                        </p:cTn>
                                        <p:tgtEl>
                                          <p:spTgt spid="3">
                                            <p:txEl>
                                              <p:pRg st="7" end="7"/>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4" presetClass="exit" presetSubtype="0" fill="hold" grpId="1" nodeType="clickEffect">
                                  <p:stCondLst>
                                    <p:cond delay="0"/>
                                  </p:stCondLst>
                                  <p:childTnLst>
                                    <p:anim to="" calcmode="lin" valueType="num">
                                      <p:cBhvr>
                                        <p:cTn id="76" dur="1"/>
                                        <p:tgtEl>
                                          <p:spTgt spid="3">
                                            <p:txEl>
                                              <p:pRg st="0" end="0"/>
                                            </p:txEl>
                                          </p:spTgt>
                                        </p:tgtEl>
                                        <p:attrNameLst>
                                          <p:attrName/>
                                        </p:attrNameLst>
                                      </p:cBhvr>
                                    </p:anim>
                                    <p:set>
                                      <p:cBhvr>
                                        <p:cTn id="7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24" presetClass="exit" presetSubtype="0" fill="hold" grpId="1" nodeType="clickEffect">
                                  <p:stCondLst>
                                    <p:cond delay="0"/>
                                  </p:stCondLst>
                                  <p:childTnLst>
                                    <p:anim to="" calcmode="lin" valueType="num">
                                      <p:cBhvr>
                                        <p:cTn id="81" dur="1"/>
                                        <p:tgtEl>
                                          <p:spTgt spid="3">
                                            <p:txEl>
                                              <p:pRg st="1" end="1"/>
                                            </p:txEl>
                                          </p:spTgt>
                                        </p:tgtEl>
                                        <p:attrNameLst>
                                          <p:attrName/>
                                        </p:attrNameLst>
                                      </p:cBhvr>
                                    </p:anim>
                                    <p:set>
                                      <p:cBhvr>
                                        <p:cTn id="82"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4" presetClass="exit" presetSubtype="0" fill="hold" grpId="1" nodeType="clickEffect">
                                  <p:stCondLst>
                                    <p:cond delay="0"/>
                                  </p:stCondLst>
                                  <p:childTnLst>
                                    <p:anim to="" calcmode="lin" valueType="num">
                                      <p:cBhvr>
                                        <p:cTn id="86" dur="1"/>
                                        <p:tgtEl>
                                          <p:spTgt spid="3">
                                            <p:txEl>
                                              <p:pRg st="2" end="2"/>
                                            </p:txEl>
                                          </p:spTgt>
                                        </p:tgtEl>
                                        <p:attrNameLst>
                                          <p:attrName/>
                                        </p:attrNameLst>
                                      </p:cBhvr>
                                    </p:anim>
                                    <p:set>
                                      <p:cBhvr>
                                        <p:cTn id="87"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4" presetClass="exit" presetSubtype="0" fill="hold" grpId="1" nodeType="clickEffect">
                                  <p:stCondLst>
                                    <p:cond delay="0"/>
                                  </p:stCondLst>
                                  <p:childTnLst>
                                    <p:anim to="" calcmode="lin" valueType="num">
                                      <p:cBhvr>
                                        <p:cTn id="91" dur="1"/>
                                        <p:tgtEl>
                                          <p:spTgt spid="3">
                                            <p:txEl>
                                              <p:pRg st="3" end="3"/>
                                            </p:txEl>
                                          </p:spTgt>
                                        </p:tgtEl>
                                        <p:attrNameLst>
                                          <p:attrName/>
                                        </p:attrNameLst>
                                      </p:cBhvr>
                                    </p:anim>
                                    <p:set>
                                      <p:cBhvr>
                                        <p:cTn id="92"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24" presetClass="exit" presetSubtype="0" fill="hold" grpId="1" nodeType="clickEffect">
                                  <p:stCondLst>
                                    <p:cond delay="0"/>
                                  </p:stCondLst>
                                  <p:childTnLst>
                                    <p:anim to="" calcmode="lin" valueType="num">
                                      <p:cBhvr>
                                        <p:cTn id="96" dur="1"/>
                                        <p:tgtEl>
                                          <p:spTgt spid="3">
                                            <p:txEl>
                                              <p:pRg st="4" end="4"/>
                                            </p:txEl>
                                          </p:spTgt>
                                        </p:tgtEl>
                                        <p:attrNameLst>
                                          <p:attrName/>
                                        </p:attrNameLst>
                                      </p:cBhvr>
                                    </p:anim>
                                    <p:set>
                                      <p:cBhvr>
                                        <p:cTn id="97"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24" presetClass="exit" presetSubtype="0" fill="hold" grpId="1" nodeType="clickEffect">
                                  <p:stCondLst>
                                    <p:cond delay="0"/>
                                  </p:stCondLst>
                                  <p:childTnLst>
                                    <p:anim to="" calcmode="lin" valueType="num">
                                      <p:cBhvr>
                                        <p:cTn id="101" dur="1"/>
                                        <p:tgtEl>
                                          <p:spTgt spid="3">
                                            <p:txEl>
                                              <p:pRg st="5" end="5"/>
                                            </p:txEl>
                                          </p:spTgt>
                                        </p:tgtEl>
                                        <p:attrNameLst>
                                          <p:attrName/>
                                        </p:attrNameLst>
                                      </p:cBhvr>
                                    </p:anim>
                                    <p:set>
                                      <p:cBhvr>
                                        <p:cTn id="102"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par>
                    <p:cTn id="103" fill="hold">
                      <p:stCondLst>
                        <p:cond delay="indefinite"/>
                      </p:stCondLst>
                      <p:childTnLst>
                        <p:par>
                          <p:cTn id="104" fill="hold">
                            <p:stCondLst>
                              <p:cond delay="0"/>
                            </p:stCondLst>
                            <p:childTnLst>
                              <p:par>
                                <p:cTn id="105" presetID="24" presetClass="exit" presetSubtype="0" fill="hold" grpId="1" nodeType="clickEffect">
                                  <p:stCondLst>
                                    <p:cond delay="0"/>
                                  </p:stCondLst>
                                  <p:childTnLst>
                                    <p:anim to="" calcmode="lin" valueType="num">
                                      <p:cBhvr>
                                        <p:cTn id="106" dur="1"/>
                                        <p:tgtEl>
                                          <p:spTgt spid="3">
                                            <p:txEl>
                                              <p:pRg st="6" end="6"/>
                                            </p:txEl>
                                          </p:spTgt>
                                        </p:tgtEl>
                                        <p:attrNameLst>
                                          <p:attrName/>
                                        </p:attrNameLst>
                                      </p:cBhvr>
                                    </p:anim>
                                    <p:set>
                                      <p:cBhvr>
                                        <p:cTn id="107"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par>
                    <p:cTn id="108" fill="hold">
                      <p:stCondLst>
                        <p:cond delay="indefinite"/>
                      </p:stCondLst>
                      <p:childTnLst>
                        <p:par>
                          <p:cTn id="109" fill="hold">
                            <p:stCondLst>
                              <p:cond delay="0"/>
                            </p:stCondLst>
                            <p:childTnLst>
                              <p:par>
                                <p:cTn id="110" presetID="24" presetClass="exit" presetSubtype="0" fill="hold" grpId="1" nodeType="clickEffect">
                                  <p:stCondLst>
                                    <p:cond delay="0"/>
                                  </p:stCondLst>
                                  <p:childTnLst>
                                    <p:anim to="" calcmode="lin" valueType="num">
                                      <p:cBhvr>
                                        <p:cTn id="111" dur="1"/>
                                        <p:tgtEl>
                                          <p:spTgt spid="3">
                                            <p:txEl>
                                              <p:pRg st="7" end="7"/>
                                            </p:txEl>
                                          </p:spTgt>
                                        </p:tgtEl>
                                        <p:attrNameLst>
                                          <p:attrName/>
                                        </p:attrNameLst>
                                      </p:cBhvr>
                                    </p:anim>
                                    <p:set>
                                      <p:cBhvr>
                                        <p:cTn id="112" dur="1" fill="hold">
                                          <p:stCondLst>
                                            <p:cond delay="0"/>
                                          </p:stCondLst>
                                        </p:cTn>
                                        <p:tgtEl>
                                          <p:spTgt spid="3">
                                            <p:txEl>
                                              <p:pRg st="7" end="7"/>
                                            </p:txEl>
                                          </p:spTgt>
                                        </p:tgtEl>
                                        <p:attrNameLst>
                                          <p:attrName>style.visibility</p:attrName>
                                        </p:attrNameLst>
                                      </p:cBhvr>
                                      <p:to>
                                        <p:strVal val="hidden"/>
                                      </p:to>
                                    </p:set>
                                  </p:childTnLst>
                                </p:cTn>
                              </p:par>
                            </p:childTnLst>
                          </p:cTn>
                        </p:par>
                      </p:childTnLst>
                    </p:cTn>
                  </p:par>
                  <p:par>
                    <p:cTn id="113" fill="hold">
                      <p:stCondLst>
                        <p:cond delay="indefinite"/>
                      </p:stCondLst>
                      <p:childTnLst>
                        <p:par>
                          <p:cTn id="114" fill="hold">
                            <p:stCondLst>
                              <p:cond delay="0"/>
                            </p:stCondLst>
                            <p:childTnLst>
                              <p:par>
                                <p:cTn id="115" presetID="24" presetClass="exit" presetSubtype="0" fill="hold" grpId="1" nodeType="clickEffect">
                                  <p:stCondLst>
                                    <p:cond delay="0"/>
                                  </p:stCondLst>
                                  <p:childTnLst>
                                    <p:anim to="" calcmode="lin" valueType="num">
                                      <p:cBhvr>
                                        <p:cTn id="116" dur="1"/>
                                        <p:tgtEl>
                                          <p:spTgt spid="3">
                                            <p:txEl>
                                              <p:pRg st="8" end="8"/>
                                            </p:txEl>
                                          </p:spTgt>
                                        </p:tgtEl>
                                        <p:attrNameLst>
                                          <p:attrName/>
                                        </p:attrNameLst>
                                      </p:cBhvr>
                                    </p:anim>
                                    <p:set>
                                      <p:cBhvr>
                                        <p:cTn id="117" dur="1" fill="hold">
                                          <p:stCondLst>
                                            <p:cond delay="0"/>
                                          </p:stCondLst>
                                        </p:cTn>
                                        <p:tgtEl>
                                          <p:spTgt spid="3">
                                            <p:txEl>
                                              <p:pRg st="8" end="8"/>
                                            </p:txEl>
                                          </p:spTgt>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24" presetClass="exit" presetSubtype="0" fill="hold" grpId="1" nodeType="clickEffect">
                                  <p:stCondLst>
                                    <p:cond delay="0"/>
                                  </p:stCondLst>
                                  <p:childTnLst>
                                    <p:anim to="" calcmode="lin" valueType="num">
                                      <p:cBhvr>
                                        <p:cTn id="121" dur="1"/>
                                        <p:tgtEl>
                                          <p:spTgt spid="3">
                                            <p:txEl>
                                              <p:pRg st="9" end="9"/>
                                            </p:txEl>
                                          </p:spTgt>
                                        </p:tgtEl>
                                        <p:attrNameLst>
                                          <p:attrName/>
                                        </p:attrNameLst>
                                      </p:cBhvr>
                                    </p:anim>
                                    <p:set>
                                      <p:cBhvr>
                                        <p:cTn id="122" dur="1" fill="hold">
                                          <p:stCondLst>
                                            <p:cond delay="0"/>
                                          </p:stCondLst>
                                        </p:cTn>
                                        <p:tgtEl>
                                          <p:spTgt spid="3">
                                            <p:txEl>
                                              <p:pRg st="9" end="9"/>
                                            </p:txEl>
                                          </p:spTgt>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6" presetClass="emph" presetSubtype="0" fill="hold" nodeType="clickEffect">
                                  <p:stCondLst>
                                    <p:cond delay="0"/>
                                  </p:stCondLst>
                                  <p:childTnLst>
                                    <p:animScale>
                                      <p:cBhvr>
                                        <p:cTn id="126" dur="2000" fill="hold"/>
                                        <p:tgtEl>
                                          <p:spTgt spid="4"/>
                                        </p:tgtEl>
                                      </p:cBhvr>
                                      <p:by x="150000" y="150000"/>
                                    </p:animScale>
                                  </p:childTnLst>
                                </p:cTn>
                              </p:par>
                            </p:childTnLst>
                          </p:cTn>
                        </p:par>
                      </p:childTnLst>
                    </p:cTn>
                  </p:par>
                  <p:par>
                    <p:cTn id="127" fill="hold">
                      <p:stCondLst>
                        <p:cond delay="indefinite"/>
                      </p:stCondLst>
                      <p:childTnLst>
                        <p:par>
                          <p:cTn id="128" fill="hold">
                            <p:stCondLst>
                              <p:cond delay="0"/>
                            </p:stCondLst>
                            <p:childTnLst>
                              <p:par>
                                <p:cTn id="129" presetID="24" presetClass="exit" presetSubtype="0" fill="hold" nodeType="clickEffect">
                                  <p:stCondLst>
                                    <p:cond delay="0"/>
                                  </p:stCondLst>
                                  <p:childTnLst>
                                    <p:anim to="" calcmode="lin" valueType="num">
                                      <p:cBhvr>
                                        <p:cTn id="130" dur="1"/>
                                        <p:tgtEl>
                                          <p:spTgt spid="4"/>
                                        </p:tgtEl>
                                        <p:attrNameLst>
                                          <p:attrName/>
                                        </p:attrNameLst>
                                      </p:cBhvr>
                                    </p:anim>
                                    <p:set>
                                      <p:cBhvr>
                                        <p:cTn id="131"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Tiffany39S-Wallpaper-16.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a:xfrm>
            <a:off x="457200" y="274638"/>
            <a:ext cx="7467600" cy="796908"/>
          </a:xfrm>
        </p:spPr>
        <p:txBody>
          <a:bodyPr>
            <a:normAutofit fontScale="90000"/>
          </a:bodyPr>
          <a:lstStyle/>
          <a:p>
            <a:pPr algn="ctr"/>
            <a:r>
              <a:rPr lang="en-US" sz="4900" dirty="0" err="1" smtClean="0">
                <a:solidFill>
                  <a:srgbClr val="FF0000"/>
                </a:solidFill>
                <a:effectLst>
                  <a:reflection blurRad="6350" stA="60000" endA="900" endPos="58000" dir="5400000" sy="-100000" algn="bl" rotWithShape="0"/>
                </a:effectLst>
                <a:latin typeface="Algerian" pitchFamily="82" charset="0"/>
              </a:rPr>
              <a:t>Ligne</a:t>
            </a:r>
            <a:r>
              <a:rPr lang="en-US" sz="4900" dirty="0" smtClean="0">
                <a:solidFill>
                  <a:srgbClr val="FF0000"/>
                </a:solidFill>
                <a:effectLst>
                  <a:reflection blurRad="6350" stA="60000" endA="900" endPos="58000" dir="5400000" sy="-100000" algn="bl" rotWithShape="0"/>
                </a:effectLst>
                <a:latin typeface="Algerian" pitchFamily="82" charset="0"/>
              </a:rPr>
              <a:t> 1: </a:t>
            </a:r>
            <a:r>
              <a:rPr lang="en-US" sz="4900" dirty="0" err="1" smtClean="0">
                <a:solidFill>
                  <a:srgbClr val="FF0000"/>
                </a:solidFill>
                <a:effectLst>
                  <a:reflection blurRad="6350" stA="60000" endA="900" endPos="58000" dir="5400000" sy="-100000" algn="bl" rotWithShape="0"/>
                </a:effectLst>
                <a:latin typeface="Algerian" pitchFamily="82" charset="0"/>
              </a:rPr>
              <a:t>métro</a:t>
            </a:r>
            <a:r>
              <a:rPr lang="en-US" sz="4900" dirty="0" smtClean="0">
                <a:solidFill>
                  <a:srgbClr val="FF0000"/>
                </a:solidFill>
                <a:effectLst>
                  <a:reflection blurRad="6350" stA="60000" endA="900" endPos="58000" dir="5400000" sy="-100000" algn="bl" rotWithShape="0"/>
                </a:effectLst>
                <a:latin typeface="Algerian" pitchFamily="82" charset="0"/>
              </a:rPr>
              <a:t> de </a:t>
            </a:r>
            <a:r>
              <a:rPr lang="en-US" sz="4900" dirty="0" err="1" smtClean="0">
                <a:solidFill>
                  <a:srgbClr val="FF0000"/>
                </a:solidFill>
                <a:effectLst>
                  <a:reflection blurRad="6350" stA="60000" endA="900" endPos="58000" dir="5400000" sy="-100000" algn="bl" rotWithShape="0"/>
                </a:effectLst>
                <a:latin typeface="Algerian" pitchFamily="82" charset="0"/>
              </a:rPr>
              <a:t>l'art</a:t>
            </a:r>
            <a:r>
              <a:rPr lang="it-IT" dirty="0" smtClean="0">
                <a:effectLst>
                  <a:reflection blurRad="6350" stA="60000" endA="900" endPos="58000" dir="5400000" sy="-100000" algn="bl" rotWithShape="0"/>
                </a:effectLst>
              </a:rPr>
              <a:t/>
            </a:r>
            <a:br>
              <a:rPr lang="it-IT" dirty="0" smtClean="0">
                <a:effectLst>
                  <a:reflection blurRad="6350" stA="60000" endA="900" endPos="58000" dir="5400000" sy="-100000" algn="bl" rotWithShape="0"/>
                </a:effectLst>
              </a:rPr>
            </a:br>
            <a:endParaRPr lang="it-IT" dirty="0">
              <a:effectLst>
                <a:reflection blurRad="6350" stA="60000" endA="900" endPos="58000" dir="5400000" sy="-100000" algn="bl" rotWithShape="0"/>
              </a:effectLst>
            </a:endParaRPr>
          </a:p>
        </p:txBody>
      </p:sp>
      <p:sp>
        <p:nvSpPr>
          <p:cNvPr id="3" name="Segnaposto contenuto 2"/>
          <p:cNvSpPr>
            <a:spLocks noGrp="1"/>
          </p:cNvSpPr>
          <p:nvPr>
            <p:ph sz="quarter" idx="1"/>
          </p:nvPr>
        </p:nvSpPr>
        <p:spPr>
          <a:xfrm>
            <a:off x="214282" y="857232"/>
            <a:ext cx="8501122" cy="6000768"/>
          </a:xfrm>
        </p:spPr>
        <p:txBody>
          <a:bodyPr numCol="2">
            <a:noAutofit/>
          </a:bodyPr>
          <a:lstStyle/>
          <a:p>
            <a:pPr>
              <a:buNone/>
            </a:pPr>
            <a:r>
              <a:rPr lang="en-US" sz="1400" dirty="0" err="1" smtClean="0">
                <a:latin typeface="Berlin Sans FB" pitchFamily="34" charset="0"/>
              </a:rPr>
              <a:t>Cette</a:t>
            </a:r>
            <a:r>
              <a:rPr lang="en-US" sz="1400" dirty="0" smtClean="0">
                <a:latin typeface="Berlin Sans FB" pitchFamily="34" charset="0"/>
              </a:rPr>
              <a:t> première </a:t>
            </a:r>
            <a:r>
              <a:rPr lang="en-US" sz="1400" dirty="0" err="1" smtClean="0">
                <a:latin typeface="Berlin Sans FB" pitchFamily="34" charset="0"/>
              </a:rPr>
              <a:t>ligne</a:t>
            </a:r>
            <a:r>
              <a:rPr lang="en-US" sz="1400" dirty="0" smtClean="0">
                <a:latin typeface="Berlin Sans FB" pitchFamily="34" charset="0"/>
              </a:rPr>
              <a:t>, </a:t>
            </a:r>
            <a:r>
              <a:rPr lang="en-US" sz="1400" dirty="0" err="1" smtClean="0">
                <a:latin typeface="Berlin Sans FB" pitchFamily="34" charset="0"/>
              </a:rPr>
              <a:t>rebaptisée</a:t>
            </a:r>
            <a:r>
              <a:rPr lang="en-US" sz="1400" dirty="0" smtClean="0">
                <a:latin typeface="Berlin Sans FB" pitchFamily="34" charset="0"/>
              </a:rPr>
              <a:t> </a:t>
            </a:r>
            <a:r>
              <a:rPr lang="en-US" sz="1400" dirty="0" err="1" smtClean="0">
                <a:latin typeface="Berlin Sans FB" pitchFamily="34" charset="0"/>
              </a:rPr>
              <a:t>Métro</a:t>
            </a:r>
            <a:r>
              <a:rPr lang="en-US" sz="1400" dirty="0" smtClean="0">
                <a:latin typeface="Berlin Sans FB" pitchFamily="34" charset="0"/>
              </a:rPr>
              <a:t> de </a:t>
            </a:r>
            <a:r>
              <a:rPr lang="en-US" sz="1400" dirty="0" err="1" smtClean="0">
                <a:latin typeface="Berlin Sans FB" pitchFamily="34" charset="0"/>
              </a:rPr>
              <a:t>l'art</a:t>
            </a:r>
            <a:r>
              <a:rPr lang="en-US" sz="1400" dirty="0" smtClean="0">
                <a:latin typeface="Berlin Sans FB" pitchFamily="34" charset="0"/>
              </a:rPr>
              <a:t> à cause des </a:t>
            </a:r>
            <a:r>
              <a:rPr lang="en-US" sz="1400" dirty="0" err="1" smtClean="0">
                <a:latin typeface="Berlin Sans FB" pitchFamily="34" charset="0"/>
              </a:rPr>
              <a:t>œuvres</a:t>
            </a:r>
            <a:r>
              <a:rPr lang="en-US" sz="1400" dirty="0" smtClean="0">
                <a:latin typeface="Berlin Sans FB" pitchFamily="34" charset="0"/>
              </a:rPr>
              <a:t> d'art </a:t>
            </a:r>
            <a:r>
              <a:rPr lang="en-US" sz="1400" dirty="0" err="1" smtClean="0">
                <a:latin typeface="Berlin Sans FB" pitchFamily="34" charset="0"/>
              </a:rPr>
              <a:t>contemporaines</a:t>
            </a:r>
            <a:r>
              <a:rPr lang="en-US" sz="1400" dirty="0" smtClean="0">
                <a:latin typeface="Berlin Sans FB" pitchFamily="34" charset="0"/>
              </a:rPr>
              <a:t> </a:t>
            </a:r>
            <a:r>
              <a:rPr lang="en-US" sz="1400" dirty="0" err="1" smtClean="0">
                <a:latin typeface="Berlin Sans FB" pitchFamily="34" charset="0"/>
              </a:rPr>
              <a:t>exposées</a:t>
            </a:r>
            <a:r>
              <a:rPr lang="en-US" sz="1400" dirty="0" smtClean="0">
                <a:latin typeface="Berlin Sans FB" pitchFamily="34" charset="0"/>
              </a:rPr>
              <a:t> en permanence </a:t>
            </a:r>
            <a:r>
              <a:rPr lang="en-US" sz="1400" dirty="0" err="1" smtClean="0">
                <a:latin typeface="Berlin Sans FB" pitchFamily="34" charset="0"/>
              </a:rPr>
              <a:t>dans</a:t>
            </a:r>
            <a:r>
              <a:rPr lang="en-US" sz="1400" dirty="0" smtClean="0">
                <a:latin typeface="Berlin Sans FB" pitchFamily="34" charset="0"/>
              </a:rPr>
              <a:t> les stations, </a:t>
            </a:r>
            <a:r>
              <a:rPr lang="en-US" sz="1400" dirty="0" err="1" smtClean="0">
                <a:latin typeface="Berlin Sans FB" pitchFamily="34" charset="0"/>
              </a:rPr>
              <a:t>constitue</a:t>
            </a:r>
            <a:r>
              <a:rPr lang="en-US" sz="1400" dirty="0" smtClean="0">
                <a:latin typeface="Berlin Sans FB" pitchFamily="34" charset="0"/>
              </a:rPr>
              <a:t> de fait </a:t>
            </a:r>
            <a:r>
              <a:rPr lang="en-US" sz="1400" dirty="0" err="1" smtClean="0">
                <a:latin typeface="Berlin Sans FB" pitchFamily="34" charset="0"/>
              </a:rPr>
              <a:t>l'anneau</a:t>
            </a:r>
            <a:r>
              <a:rPr lang="en-US" sz="1400" dirty="0" smtClean="0">
                <a:latin typeface="Berlin Sans FB" pitchFamily="34" charset="0"/>
              </a:rPr>
              <a:t> central du </a:t>
            </a:r>
            <a:r>
              <a:rPr lang="en-US" sz="1400" dirty="0" err="1" smtClean="0">
                <a:latin typeface="Berlin Sans FB" pitchFamily="34" charset="0"/>
              </a:rPr>
              <a:t>système</a:t>
            </a:r>
            <a:r>
              <a:rPr lang="en-US" sz="1400" dirty="0" smtClean="0">
                <a:latin typeface="Berlin Sans FB" pitchFamily="34" charset="0"/>
              </a:rPr>
              <a:t> </a:t>
            </a:r>
            <a:r>
              <a:rPr lang="en-US" sz="1400" dirty="0" err="1" smtClean="0">
                <a:latin typeface="Berlin Sans FB" pitchFamily="34" charset="0"/>
              </a:rPr>
              <a:t>métropolitain</a:t>
            </a:r>
            <a:r>
              <a:rPr lang="en-US" sz="1400" dirty="0" smtClean="0">
                <a:latin typeface="Berlin Sans FB" pitchFamily="34" charset="0"/>
              </a:rPr>
              <a:t> </a:t>
            </a:r>
            <a:r>
              <a:rPr lang="en-US" sz="1400" dirty="0" err="1" smtClean="0">
                <a:latin typeface="Berlin Sans FB" pitchFamily="34" charset="0"/>
              </a:rPr>
              <a:t>napolitain</a:t>
            </a:r>
            <a:r>
              <a:rPr lang="en-US" sz="1400" dirty="0" smtClean="0">
                <a:latin typeface="Berlin Sans FB" pitchFamily="34" charset="0"/>
              </a:rPr>
              <a:t>.</a:t>
            </a:r>
            <a:endParaRPr lang="it-IT" sz="1400" dirty="0" smtClean="0">
              <a:latin typeface="Berlin Sans FB" pitchFamily="34" charset="0"/>
            </a:endParaRPr>
          </a:p>
          <a:p>
            <a:pPr>
              <a:buNone/>
            </a:pPr>
            <a:r>
              <a:rPr lang="en-US" sz="1400" dirty="0" smtClean="0">
                <a:latin typeface="Berlin Sans FB" pitchFamily="34" charset="0"/>
              </a:rPr>
              <a:t>Le </a:t>
            </a:r>
            <a:r>
              <a:rPr lang="en-US" sz="1400" dirty="0" err="1" smtClean="0">
                <a:latin typeface="Berlin Sans FB" pitchFamily="34" charset="0"/>
              </a:rPr>
              <a:t>projet</a:t>
            </a:r>
            <a:r>
              <a:rPr lang="en-US" sz="1400" dirty="0" smtClean="0">
                <a:latin typeface="Berlin Sans FB" pitchFamily="34" charset="0"/>
              </a:rPr>
              <a:t> </a:t>
            </a:r>
            <a:r>
              <a:rPr lang="en-US" sz="1400" dirty="0" err="1" smtClean="0">
                <a:latin typeface="Berlin Sans FB" pitchFamily="34" charset="0"/>
              </a:rPr>
              <a:t>démarre</a:t>
            </a:r>
            <a:r>
              <a:rPr lang="en-US" sz="1400" dirty="0" smtClean="0">
                <a:latin typeface="Berlin Sans FB" pitchFamily="34" charset="0"/>
              </a:rPr>
              <a:t> </a:t>
            </a:r>
            <a:r>
              <a:rPr lang="en-US" sz="1400" dirty="0" err="1" smtClean="0">
                <a:latin typeface="Berlin Sans FB" pitchFamily="34" charset="0"/>
              </a:rPr>
              <a:t>vers</a:t>
            </a:r>
            <a:r>
              <a:rPr lang="en-US" sz="1400" dirty="0" smtClean="0">
                <a:latin typeface="Berlin Sans FB" pitchFamily="34" charset="0"/>
              </a:rPr>
              <a:t> le milieu des </a:t>
            </a:r>
            <a:r>
              <a:rPr lang="en-US" sz="1400" dirty="0" err="1" smtClean="0">
                <a:latin typeface="Berlin Sans FB" pitchFamily="34" charset="0"/>
              </a:rPr>
              <a:t>années</a:t>
            </a:r>
            <a:r>
              <a:rPr lang="en-US" sz="1400" dirty="0" smtClean="0">
                <a:latin typeface="Berlin Sans FB" pitchFamily="34" charset="0"/>
              </a:rPr>
              <a:t> 1960, </a:t>
            </a:r>
            <a:r>
              <a:rPr lang="en-US" sz="1400" dirty="0" err="1" smtClean="0">
                <a:latin typeface="Berlin Sans FB" pitchFamily="34" charset="0"/>
              </a:rPr>
              <a:t>mais</a:t>
            </a:r>
            <a:r>
              <a:rPr lang="en-US" sz="1400" dirty="0" smtClean="0">
                <a:latin typeface="Berlin Sans FB" pitchFamily="34" charset="0"/>
              </a:rPr>
              <a:t> le premier </a:t>
            </a:r>
            <a:r>
              <a:rPr lang="en-US" sz="1400" dirty="0" err="1" smtClean="0">
                <a:latin typeface="Berlin Sans FB" pitchFamily="34" charset="0"/>
              </a:rPr>
              <a:t>tronçon</a:t>
            </a:r>
            <a:r>
              <a:rPr lang="en-US" sz="1400" dirty="0" smtClean="0">
                <a:latin typeface="Berlin Sans FB" pitchFamily="34" charset="0"/>
              </a:rPr>
              <a:t> </a:t>
            </a:r>
            <a:r>
              <a:rPr lang="en-US" sz="1400" dirty="0" err="1" smtClean="0">
                <a:latin typeface="Berlin Sans FB" pitchFamily="34" charset="0"/>
              </a:rPr>
              <a:t>est</a:t>
            </a:r>
            <a:r>
              <a:rPr lang="en-US" sz="1400" dirty="0" smtClean="0">
                <a:latin typeface="Berlin Sans FB" pitchFamily="34" charset="0"/>
              </a:rPr>
              <a:t> </a:t>
            </a:r>
            <a:r>
              <a:rPr lang="en-US" sz="1400" dirty="0" err="1" smtClean="0">
                <a:latin typeface="Berlin Sans FB" pitchFamily="34" charset="0"/>
              </a:rPr>
              <a:t>inauguré</a:t>
            </a:r>
            <a:r>
              <a:rPr lang="en-US" sz="1400" dirty="0" smtClean="0">
                <a:latin typeface="Berlin Sans FB" pitchFamily="34" charset="0"/>
              </a:rPr>
              <a:t> </a:t>
            </a:r>
            <a:r>
              <a:rPr lang="en-US" sz="1400" dirty="0" err="1" smtClean="0">
                <a:latin typeface="Berlin Sans FB" pitchFamily="34" charset="0"/>
              </a:rPr>
              <a:t>seulement</a:t>
            </a:r>
            <a:r>
              <a:rPr lang="en-US" sz="1400" dirty="0" smtClean="0">
                <a:latin typeface="Berlin Sans FB" pitchFamily="34" charset="0"/>
              </a:rPr>
              <a:t> en mars 1993 (entre les stations </a:t>
            </a:r>
            <a:r>
              <a:rPr lang="en-US" sz="1400" i="1" dirty="0" err="1" smtClean="0">
                <a:latin typeface="Berlin Sans FB" pitchFamily="34" charset="0"/>
              </a:rPr>
              <a:t>Vanvitelli</a:t>
            </a:r>
            <a:r>
              <a:rPr lang="en-US" sz="1400" dirty="0" smtClean="0">
                <a:latin typeface="Berlin Sans FB" pitchFamily="34" charset="0"/>
              </a:rPr>
              <a:t> et </a:t>
            </a:r>
            <a:r>
              <a:rPr lang="en-US" sz="1400" i="1" dirty="0" err="1" smtClean="0">
                <a:latin typeface="Berlin Sans FB" pitchFamily="34" charset="0"/>
              </a:rPr>
              <a:t>Colli</a:t>
            </a:r>
            <a:r>
              <a:rPr lang="en-US" sz="1400" i="1" dirty="0" smtClean="0">
                <a:latin typeface="Berlin Sans FB" pitchFamily="34" charset="0"/>
              </a:rPr>
              <a:t> </a:t>
            </a:r>
            <a:r>
              <a:rPr lang="en-US" sz="1400" i="1" dirty="0" err="1" smtClean="0">
                <a:latin typeface="Berlin Sans FB" pitchFamily="34" charset="0"/>
              </a:rPr>
              <a:t>Aminei</a:t>
            </a:r>
            <a:r>
              <a:rPr lang="en-US" sz="1400" dirty="0" smtClean="0">
                <a:latin typeface="Berlin Sans FB" pitchFamily="34" charset="0"/>
              </a:rPr>
              <a:t>). </a:t>
            </a:r>
            <a:r>
              <a:rPr lang="it-IT" sz="1400" dirty="0" err="1" smtClean="0">
                <a:latin typeface="Berlin Sans FB" pitchFamily="34" charset="0"/>
              </a:rPr>
              <a:t>Puis</a:t>
            </a:r>
            <a:r>
              <a:rPr lang="it-IT" sz="1400" dirty="0" smtClean="0">
                <a:latin typeface="Berlin Sans FB" pitchFamily="34" charset="0"/>
              </a:rPr>
              <a:t> en </a:t>
            </a:r>
            <a:r>
              <a:rPr lang="it-IT" sz="1400" dirty="0" err="1" smtClean="0">
                <a:latin typeface="Berlin Sans FB" pitchFamily="34" charset="0"/>
              </a:rPr>
              <a:t>juillet</a:t>
            </a:r>
            <a:r>
              <a:rPr lang="it-IT" sz="1400" dirty="0" smtClean="0">
                <a:latin typeface="Berlin Sans FB" pitchFamily="34" charset="0"/>
              </a:rPr>
              <a:t> 1995 il est </a:t>
            </a:r>
            <a:r>
              <a:rPr lang="it-IT" sz="1400" dirty="0" err="1" smtClean="0">
                <a:latin typeface="Berlin Sans FB" pitchFamily="34" charset="0"/>
              </a:rPr>
              <a:t>étendu</a:t>
            </a:r>
            <a:r>
              <a:rPr lang="it-IT" sz="1400" dirty="0" smtClean="0">
                <a:latin typeface="Berlin Sans FB" pitchFamily="34" charset="0"/>
              </a:rPr>
              <a:t> </a:t>
            </a:r>
            <a:r>
              <a:rPr lang="it-IT" sz="1400" dirty="0" err="1" smtClean="0">
                <a:latin typeface="Berlin Sans FB" pitchFamily="34" charset="0"/>
              </a:rPr>
              <a:t>jusqu</a:t>
            </a:r>
            <a:r>
              <a:rPr lang="it-IT" sz="1400" dirty="0" smtClean="0">
                <a:latin typeface="Berlin Sans FB" pitchFamily="34" charset="0"/>
              </a:rPr>
              <a:t>’à </a:t>
            </a:r>
            <a:r>
              <a:rPr lang="it-IT" sz="1400" i="1" dirty="0" err="1" smtClean="0">
                <a:latin typeface="Berlin Sans FB" pitchFamily="34" charset="0"/>
              </a:rPr>
              <a:t>Piscinola</a:t>
            </a:r>
            <a:r>
              <a:rPr lang="it-IT" sz="1400" i="1" dirty="0" smtClean="0">
                <a:latin typeface="Berlin Sans FB" pitchFamily="34" charset="0"/>
              </a:rPr>
              <a:t>.</a:t>
            </a:r>
            <a:endParaRPr lang="it-IT" sz="1400" dirty="0" smtClean="0">
              <a:latin typeface="Berlin Sans FB" pitchFamily="34" charset="0"/>
            </a:endParaRPr>
          </a:p>
          <a:p>
            <a:pPr>
              <a:buNone/>
            </a:pPr>
            <a:r>
              <a:rPr lang="it-IT" sz="1400" dirty="0" smtClean="0">
                <a:latin typeface="Berlin Sans FB" pitchFamily="34" charset="0"/>
              </a:rPr>
              <a:t>En </a:t>
            </a:r>
            <a:r>
              <a:rPr lang="it-IT" sz="1400" dirty="0" err="1" smtClean="0">
                <a:latin typeface="Berlin Sans FB" pitchFamily="34" charset="0"/>
              </a:rPr>
              <a:t>avril</a:t>
            </a:r>
            <a:r>
              <a:rPr lang="it-IT" sz="1400" dirty="0" smtClean="0">
                <a:latin typeface="Berlin Sans FB" pitchFamily="34" charset="0"/>
              </a:rPr>
              <a:t> 2001 le </a:t>
            </a:r>
            <a:r>
              <a:rPr lang="it-IT" sz="1400" dirty="0" err="1" smtClean="0">
                <a:latin typeface="Berlin Sans FB" pitchFamily="34" charset="0"/>
              </a:rPr>
              <a:t>tronçon</a:t>
            </a:r>
            <a:r>
              <a:rPr lang="it-IT" sz="1400" dirty="0" smtClean="0">
                <a:latin typeface="Berlin Sans FB" pitchFamily="34" charset="0"/>
              </a:rPr>
              <a:t> </a:t>
            </a:r>
            <a:r>
              <a:rPr lang="it-IT" sz="1400" i="1" dirty="0" err="1" smtClean="0">
                <a:latin typeface="Berlin Sans FB" pitchFamily="34" charset="0"/>
              </a:rPr>
              <a:t>Vanvitelli-Museo</a:t>
            </a:r>
            <a:r>
              <a:rPr lang="it-IT" sz="1400" dirty="0" smtClean="0">
                <a:latin typeface="Berlin Sans FB" pitchFamily="34" charset="0"/>
              </a:rPr>
              <a:t> est </a:t>
            </a:r>
            <a:r>
              <a:rPr lang="it-IT" sz="1400" dirty="0" err="1" smtClean="0">
                <a:latin typeface="Berlin Sans FB" pitchFamily="34" charset="0"/>
              </a:rPr>
              <a:t>inauguré</a:t>
            </a:r>
            <a:r>
              <a:rPr lang="it-IT" sz="1400" dirty="0" smtClean="0">
                <a:latin typeface="Berlin Sans FB" pitchFamily="34" charset="0"/>
              </a:rPr>
              <a:t> (</a:t>
            </a:r>
            <a:r>
              <a:rPr lang="it-IT" sz="1400" dirty="0" err="1" smtClean="0">
                <a:latin typeface="Berlin Sans FB" pitchFamily="34" charset="0"/>
              </a:rPr>
              <a:t>correspondance</a:t>
            </a:r>
            <a:r>
              <a:rPr lang="it-IT" sz="1400" dirty="0" smtClean="0">
                <a:latin typeface="Berlin Sans FB" pitchFamily="34" charset="0"/>
              </a:rPr>
              <a:t> </a:t>
            </a:r>
            <a:r>
              <a:rPr lang="it-IT" sz="1400" dirty="0" err="1" smtClean="0">
                <a:latin typeface="Berlin Sans FB" pitchFamily="34" charset="0"/>
              </a:rPr>
              <a:t>avec</a:t>
            </a:r>
            <a:r>
              <a:rPr lang="it-IT" sz="1400" dirty="0" smtClean="0">
                <a:latin typeface="Berlin Sans FB" pitchFamily="34" charset="0"/>
              </a:rPr>
              <a:t> la </a:t>
            </a:r>
            <a:r>
              <a:rPr lang="it-IT" sz="1400" dirty="0" err="1" smtClean="0">
                <a:latin typeface="Berlin Sans FB" pitchFamily="34" charset="0"/>
              </a:rPr>
              <a:t>ligne</a:t>
            </a:r>
            <a:r>
              <a:rPr lang="it-IT" sz="1400" dirty="0" smtClean="0">
                <a:latin typeface="Berlin Sans FB" pitchFamily="34" charset="0"/>
              </a:rPr>
              <a:t> 2), </a:t>
            </a:r>
            <a:r>
              <a:rPr lang="it-IT" sz="1400" dirty="0" err="1" smtClean="0">
                <a:latin typeface="Berlin Sans FB" pitchFamily="34" charset="0"/>
              </a:rPr>
              <a:t>prolongé</a:t>
            </a:r>
            <a:r>
              <a:rPr lang="it-IT" sz="1400" dirty="0" smtClean="0">
                <a:latin typeface="Berlin Sans FB" pitchFamily="34" charset="0"/>
              </a:rPr>
              <a:t> </a:t>
            </a:r>
            <a:r>
              <a:rPr lang="it-IT" sz="1400" dirty="0" err="1" smtClean="0">
                <a:latin typeface="Berlin Sans FB" pitchFamily="34" charset="0"/>
              </a:rPr>
              <a:t>ensuite</a:t>
            </a:r>
            <a:r>
              <a:rPr lang="it-IT" sz="1400" dirty="0" smtClean="0">
                <a:latin typeface="Berlin Sans FB" pitchFamily="34" charset="0"/>
              </a:rPr>
              <a:t> </a:t>
            </a:r>
            <a:r>
              <a:rPr lang="it-IT" sz="1400" dirty="0" err="1" smtClean="0">
                <a:latin typeface="Berlin Sans FB" pitchFamily="34" charset="0"/>
              </a:rPr>
              <a:t>jusqu</a:t>
            </a:r>
            <a:r>
              <a:rPr lang="it-IT" sz="1400" dirty="0" smtClean="0">
                <a:latin typeface="Berlin Sans FB" pitchFamily="34" charset="0"/>
              </a:rPr>
              <a:t>'à </a:t>
            </a:r>
            <a:r>
              <a:rPr lang="it-IT" sz="1400" i="1" dirty="0" smtClean="0">
                <a:latin typeface="Berlin Sans FB" pitchFamily="34" charset="0"/>
              </a:rPr>
              <a:t>Dante</a:t>
            </a:r>
            <a:r>
              <a:rPr lang="it-IT" sz="1400" dirty="0" smtClean="0">
                <a:latin typeface="Berlin Sans FB" pitchFamily="34" charset="0"/>
              </a:rPr>
              <a:t>, en plein </a:t>
            </a:r>
            <a:r>
              <a:rPr lang="it-IT" sz="1400" dirty="0" err="1" smtClean="0">
                <a:latin typeface="Berlin Sans FB" pitchFamily="34" charset="0"/>
              </a:rPr>
              <a:t>centre</a:t>
            </a:r>
            <a:r>
              <a:rPr lang="it-IT" sz="1400" dirty="0" smtClean="0">
                <a:latin typeface="Berlin Sans FB" pitchFamily="34" charset="0"/>
              </a:rPr>
              <a:t> ville en </a:t>
            </a:r>
            <a:r>
              <a:rPr lang="it-IT" sz="1400" dirty="0" err="1" smtClean="0">
                <a:latin typeface="Berlin Sans FB" pitchFamily="34" charset="0"/>
              </a:rPr>
              <a:t>mars</a:t>
            </a:r>
            <a:r>
              <a:rPr lang="it-IT" sz="1400" dirty="0" smtClean="0">
                <a:latin typeface="Berlin Sans FB" pitchFamily="34" charset="0"/>
              </a:rPr>
              <a:t> 2002. En 2003 la station </a:t>
            </a:r>
            <a:r>
              <a:rPr lang="it-IT" sz="1400" i="1" dirty="0" err="1" smtClean="0">
                <a:latin typeface="Berlin Sans FB" pitchFamily="34" charset="0"/>
              </a:rPr>
              <a:t>Materdei</a:t>
            </a:r>
            <a:r>
              <a:rPr lang="it-IT" sz="1400" dirty="0" smtClean="0">
                <a:latin typeface="Berlin Sans FB" pitchFamily="34" charset="0"/>
              </a:rPr>
              <a:t> s'</a:t>
            </a:r>
            <a:r>
              <a:rPr lang="it-IT" sz="1400" dirty="0" err="1" smtClean="0">
                <a:latin typeface="Berlin Sans FB" pitchFamily="34" charset="0"/>
              </a:rPr>
              <a:t>ajoute</a:t>
            </a:r>
            <a:r>
              <a:rPr lang="it-IT" sz="1400" dirty="0" smtClean="0">
                <a:latin typeface="Berlin Sans FB" pitchFamily="34" charset="0"/>
              </a:rPr>
              <a:t> </a:t>
            </a:r>
            <a:r>
              <a:rPr lang="it-IT" sz="1400" dirty="0" err="1" smtClean="0">
                <a:latin typeface="Berlin Sans FB" pitchFamily="34" charset="0"/>
              </a:rPr>
              <a:t>finalement</a:t>
            </a:r>
            <a:r>
              <a:rPr lang="it-IT" sz="1400" dirty="0" smtClean="0">
                <a:latin typeface="Berlin Sans FB" pitchFamily="34" charset="0"/>
              </a:rPr>
              <a:t> </a:t>
            </a:r>
            <a:r>
              <a:rPr lang="it-IT" sz="1400" dirty="0" err="1" smtClean="0">
                <a:latin typeface="Berlin Sans FB" pitchFamily="34" charset="0"/>
              </a:rPr>
              <a:t>au</a:t>
            </a:r>
            <a:r>
              <a:rPr lang="it-IT" sz="1400" dirty="0" smtClean="0">
                <a:latin typeface="Berlin Sans FB" pitchFamily="34" charset="0"/>
              </a:rPr>
              <a:t> reste de la </a:t>
            </a:r>
            <a:r>
              <a:rPr lang="it-IT" sz="1400" dirty="0" err="1" smtClean="0">
                <a:latin typeface="Berlin Sans FB" pitchFamily="34" charset="0"/>
              </a:rPr>
              <a:t>ligne</a:t>
            </a:r>
            <a:r>
              <a:rPr lang="it-IT" sz="1400" dirty="0" smtClean="0">
                <a:latin typeface="Berlin Sans FB" pitchFamily="34" charset="0"/>
              </a:rPr>
              <a:t>.</a:t>
            </a:r>
          </a:p>
          <a:p>
            <a:pPr>
              <a:buNone/>
            </a:pPr>
            <a:r>
              <a:rPr lang="it-IT" sz="1400" dirty="0" smtClean="0">
                <a:latin typeface="Berlin Sans FB" pitchFamily="34" charset="0"/>
              </a:rPr>
              <a:t>En 2011 la station </a:t>
            </a:r>
            <a:r>
              <a:rPr lang="it-IT" sz="1400" i="1" dirty="0" smtClean="0">
                <a:latin typeface="Berlin Sans FB" pitchFamily="34" charset="0"/>
              </a:rPr>
              <a:t>Università</a:t>
            </a:r>
            <a:r>
              <a:rPr lang="it-IT" sz="1400" dirty="0" smtClean="0">
                <a:latin typeface="Berlin Sans FB" pitchFamily="34" charset="0"/>
              </a:rPr>
              <a:t>, </a:t>
            </a:r>
            <a:r>
              <a:rPr lang="it-IT" sz="1400" dirty="0" err="1" smtClean="0">
                <a:latin typeface="Berlin Sans FB" pitchFamily="34" charset="0"/>
              </a:rPr>
              <a:t>située</a:t>
            </a:r>
            <a:r>
              <a:rPr lang="it-IT" sz="1400" dirty="0" smtClean="0">
                <a:latin typeface="Berlin Sans FB" pitchFamily="34" charset="0"/>
              </a:rPr>
              <a:t> </a:t>
            </a:r>
            <a:r>
              <a:rPr lang="it-IT" sz="1400" dirty="0" err="1" smtClean="0">
                <a:latin typeface="Berlin Sans FB" pitchFamily="34" charset="0"/>
              </a:rPr>
              <a:t>au-dessous</a:t>
            </a:r>
            <a:r>
              <a:rPr lang="it-IT" sz="1400" dirty="0" smtClean="0">
                <a:latin typeface="Berlin Sans FB" pitchFamily="34" charset="0"/>
              </a:rPr>
              <a:t> de la </a:t>
            </a:r>
            <a:r>
              <a:rPr lang="it-IT" sz="1400" i="1" dirty="0" smtClean="0">
                <a:latin typeface="Berlin Sans FB" pitchFamily="34" charset="0"/>
              </a:rPr>
              <a:t>Piazza </a:t>
            </a:r>
            <a:r>
              <a:rPr lang="it-IT" sz="1400" i="1" dirty="0" err="1" smtClean="0">
                <a:latin typeface="Berlin Sans FB" pitchFamily="34" charset="0"/>
              </a:rPr>
              <a:t>Bovio</a:t>
            </a:r>
            <a:r>
              <a:rPr lang="it-IT" sz="1400" dirty="0" smtClean="0">
                <a:latin typeface="Berlin Sans FB" pitchFamily="34" charset="0"/>
              </a:rPr>
              <a:t>, a </a:t>
            </a:r>
            <a:r>
              <a:rPr lang="it-IT" sz="1400" dirty="0" err="1" smtClean="0">
                <a:latin typeface="Berlin Sans FB" pitchFamily="34" charset="0"/>
              </a:rPr>
              <a:t>été</a:t>
            </a:r>
            <a:r>
              <a:rPr lang="it-IT" sz="1400" dirty="0" smtClean="0">
                <a:latin typeface="Berlin Sans FB" pitchFamily="34" charset="0"/>
              </a:rPr>
              <a:t> </a:t>
            </a:r>
            <a:r>
              <a:rPr lang="it-IT" sz="1400" dirty="0" err="1" smtClean="0">
                <a:latin typeface="Berlin Sans FB" pitchFamily="34" charset="0"/>
              </a:rPr>
              <a:t>inaugurée</a:t>
            </a:r>
            <a:r>
              <a:rPr lang="it-IT" sz="1400" dirty="0" smtClean="0">
                <a:latin typeface="Berlin Sans FB" pitchFamily="34" charset="0"/>
              </a:rPr>
              <a:t>.</a:t>
            </a:r>
          </a:p>
          <a:p>
            <a:pPr>
              <a:buNone/>
            </a:pPr>
            <a:r>
              <a:rPr lang="it-IT" sz="1400" dirty="0" smtClean="0">
                <a:latin typeface="Berlin Sans FB" pitchFamily="34" charset="0"/>
              </a:rPr>
              <a:t>En 2012 cela a </a:t>
            </a:r>
            <a:r>
              <a:rPr lang="it-IT" sz="1400" dirty="0" err="1" smtClean="0">
                <a:latin typeface="Berlin Sans FB" pitchFamily="34" charset="0"/>
              </a:rPr>
              <a:t>été</a:t>
            </a:r>
            <a:r>
              <a:rPr lang="it-IT" sz="1400" dirty="0" smtClean="0">
                <a:latin typeface="Berlin Sans FB" pitchFamily="34" charset="0"/>
              </a:rPr>
              <a:t> le tour de la station </a:t>
            </a:r>
            <a:r>
              <a:rPr lang="it-IT" sz="1400" i="1" dirty="0" smtClean="0">
                <a:latin typeface="Berlin Sans FB" pitchFamily="34" charset="0"/>
              </a:rPr>
              <a:t>Toledo</a:t>
            </a:r>
            <a:r>
              <a:rPr lang="it-IT" sz="1400" dirty="0" smtClean="0">
                <a:latin typeface="Berlin Sans FB" pitchFamily="34" charset="0"/>
              </a:rPr>
              <a:t>, </a:t>
            </a:r>
            <a:r>
              <a:rPr lang="it-IT" sz="1400" dirty="0" err="1" smtClean="0">
                <a:latin typeface="Berlin Sans FB" pitchFamily="34" charset="0"/>
              </a:rPr>
              <a:t>située</a:t>
            </a:r>
            <a:r>
              <a:rPr lang="it-IT" sz="1400" dirty="0" smtClean="0">
                <a:latin typeface="Berlin Sans FB" pitchFamily="34" charset="0"/>
              </a:rPr>
              <a:t> le long de l'importante Via Toledo.</a:t>
            </a:r>
          </a:p>
          <a:p>
            <a:pPr>
              <a:buNone/>
            </a:pPr>
            <a:r>
              <a:rPr lang="it-IT" sz="1400" dirty="0" smtClean="0">
                <a:latin typeface="Berlin Sans FB" pitchFamily="34" charset="0"/>
              </a:rPr>
              <a:t>En 2013 le </a:t>
            </a:r>
            <a:r>
              <a:rPr lang="it-IT" sz="1400" dirty="0" err="1" smtClean="0">
                <a:latin typeface="Berlin Sans FB" pitchFamily="34" charset="0"/>
              </a:rPr>
              <a:t>nouveau</a:t>
            </a:r>
            <a:r>
              <a:rPr lang="it-IT" sz="1400" dirty="0" smtClean="0">
                <a:latin typeface="Berlin Sans FB" pitchFamily="34" charset="0"/>
              </a:rPr>
              <a:t> </a:t>
            </a:r>
            <a:r>
              <a:rPr lang="it-IT" sz="1400" dirty="0" err="1" smtClean="0">
                <a:latin typeface="Berlin Sans FB" pitchFamily="34" charset="0"/>
              </a:rPr>
              <a:t>terminus</a:t>
            </a:r>
            <a:r>
              <a:rPr lang="it-IT" sz="1400" dirty="0" smtClean="0">
                <a:latin typeface="Berlin Sans FB" pitchFamily="34" charset="0"/>
              </a:rPr>
              <a:t> </a:t>
            </a:r>
            <a:r>
              <a:rPr lang="it-IT" sz="1400" i="1" dirty="0" smtClean="0">
                <a:latin typeface="Berlin Sans FB" pitchFamily="34" charset="0"/>
              </a:rPr>
              <a:t>Garibaldi</a:t>
            </a:r>
            <a:r>
              <a:rPr lang="it-IT" sz="1400" dirty="0" smtClean="0">
                <a:latin typeface="Berlin Sans FB" pitchFamily="34" charset="0"/>
              </a:rPr>
              <a:t> a vu le jour, ce qui a </a:t>
            </a:r>
            <a:r>
              <a:rPr lang="it-IT" sz="1400" dirty="0" err="1" smtClean="0">
                <a:latin typeface="Berlin Sans FB" pitchFamily="34" charset="0"/>
              </a:rPr>
              <a:t>permis</a:t>
            </a:r>
            <a:r>
              <a:rPr lang="it-IT" sz="1400" dirty="0" smtClean="0">
                <a:latin typeface="Berlin Sans FB" pitchFamily="34" charset="0"/>
              </a:rPr>
              <a:t> d'</a:t>
            </a:r>
            <a:r>
              <a:rPr lang="it-IT" sz="1400" dirty="0" err="1" smtClean="0">
                <a:latin typeface="Berlin Sans FB" pitchFamily="34" charset="0"/>
              </a:rPr>
              <a:t>avoir</a:t>
            </a:r>
            <a:r>
              <a:rPr lang="it-IT" sz="1400" dirty="0" smtClean="0">
                <a:latin typeface="Berlin Sans FB" pitchFamily="34" charset="0"/>
              </a:rPr>
              <a:t> une </a:t>
            </a:r>
            <a:r>
              <a:rPr lang="it-IT" sz="1400" dirty="0" err="1" smtClean="0">
                <a:latin typeface="Berlin Sans FB" pitchFamily="34" charset="0"/>
              </a:rPr>
              <a:t>connexion</a:t>
            </a:r>
            <a:r>
              <a:rPr lang="it-IT" sz="1400" dirty="0" smtClean="0">
                <a:latin typeface="Berlin Sans FB" pitchFamily="34" charset="0"/>
              </a:rPr>
              <a:t> </a:t>
            </a:r>
            <a:r>
              <a:rPr lang="it-IT" sz="1400" dirty="0" err="1" smtClean="0">
                <a:latin typeface="Berlin Sans FB" pitchFamily="34" charset="0"/>
              </a:rPr>
              <a:t>directe</a:t>
            </a:r>
            <a:r>
              <a:rPr lang="it-IT" sz="1400" dirty="0" smtClean="0">
                <a:latin typeface="Berlin Sans FB" pitchFamily="34" charset="0"/>
              </a:rPr>
              <a:t> </a:t>
            </a:r>
            <a:r>
              <a:rPr lang="it-IT" sz="1400" dirty="0" err="1" smtClean="0">
                <a:latin typeface="Berlin Sans FB" pitchFamily="34" charset="0"/>
              </a:rPr>
              <a:t>avec</a:t>
            </a:r>
            <a:r>
              <a:rPr lang="it-IT" sz="1400" dirty="0" smtClean="0">
                <a:latin typeface="Berlin Sans FB" pitchFamily="34" charset="0"/>
              </a:rPr>
              <a:t> la gare de </a:t>
            </a:r>
            <a:r>
              <a:rPr lang="it-IT" sz="1400" dirty="0" err="1" smtClean="0">
                <a:latin typeface="Berlin Sans FB" pitchFamily="34" charset="0"/>
              </a:rPr>
              <a:t>Naples-Centrale</a:t>
            </a:r>
            <a:r>
              <a:rPr lang="it-IT" sz="1400" dirty="0" smtClean="0">
                <a:latin typeface="Berlin Sans FB" pitchFamily="34" charset="0"/>
              </a:rPr>
              <a:t> </a:t>
            </a:r>
            <a:r>
              <a:rPr lang="it-IT" sz="1400" dirty="0" err="1" smtClean="0">
                <a:latin typeface="Berlin Sans FB" pitchFamily="34" charset="0"/>
              </a:rPr>
              <a:t>et</a:t>
            </a:r>
            <a:r>
              <a:rPr lang="it-IT" sz="1400" dirty="0" smtClean="0">
                <a:latin typeface="Berlin Sans FB" pitchFamily="34" charset="0"/>
              </a:rPr>
              <a:t> tout le </a:t>
            </a:r>
            <a:r>
              <a:rPr lang="it-IT" sz="1400" dirty="0" err="1" smtClean="0">
                <a:latin typeface="Berlin Sans FB" pitchFamily="34" charset="0"/>
              </a:rPr>
              <a:t>reseau</a:t>
            </a:r>
            <a:r>
              <a:rPr lang="it-IT" sz="1400" dirty="0" smtClean="0">
                <a:latin typeface="Berlin Sans FB" pitchFamily="34" charset="0"/>
              </a:rPr>
              <a:t> de Circumvesuviana.</a:t>
            </a:r>
          </a:p>
          <a:p>
            <a:pPr>
              <a:buNone/>
            </a:pPr>
            <a:r>
              <a:rPr lang="it-IT" sz="1400" dirty="0" smtClean="0">
                <a:latin typeface="Berlin Sans FB" pitchFamily="34" charset="0"/>
              </a:rPr>
              <a:t>En 2015, </a:t>
            </a:r>
            <a:r>
              <a:rPr lang="it-IT" sz="1400" dirty="0" err="1" smtClean="0">
                <a:latin typeface="Berlin Sans FB" pitchFamily="34" charset="0"/>
              </a:rPr>
              <a:t>avec</a:t>
            </a:r>
            <a:r>
              <a:rPr lang="it-IT" sz="1400" dirty="0" smtClean="0">
                <a:latin typeface="Berlin Sans FB" pitchFamily="34" charset="0"/>
              </a:rPr>
              <a:t> son </a:t>
            </a:r>
            <a:r>
              <a:rPr lang="it-IT" sz="1400" dirty="0" err="1" smtClean="0">
                <a:latin typeface="Berlin Sans FB" pitchFamily="34" charset="0"/>
              </a:rPr>
              <a:t>inauguration</a:t>
            </a:r>
            <a:r>
              <a:rPr lang="it-IT" sz="1400" dirty="0" smtClean="0">
                <a:latin typeface="Berlin Sans FB" pitchFamily="34" charset="0"/>
              </a:rPr>
              <a:t>, la station </a:t>
            </a:r>
            <a:r>
              <a:rPr lang="it-IT" sz="1400" i="1" dirty="0" smtClean="0">
                <a:latin typeface="Berlin Sans FB" pitchFamily="34" charset="0"/>
              </a:rPr>
              <a:t>Municipio</a:t>
            </a:r>
            <a:r>
              <a:rPr lang="it-IT" sz="1400" dirty="0" smtClean="0">
                <a:latin typeface="Berlin Sans FB" pitchFamily="34" charset="0"/>
              </a:rPr>
              <a:t> a </a:t>
            </a:r>
            <a:r>
              <a:rPr lang="it-IT" sz="1400" dirty="0" err="1" smtClean="0">
                <a:latin typeface="Berlin Sans FB" pitchFamily="34" charset="0"/>
              </a:rPr>
              <a:t>rejoint</a:t>
            </a:r>
            <a:r>
              <a:rPr lang="it-IT" sz="1400" dirty="0" smtClean="0">
                <a:latin typeface="Berlin Sans FB" pitchFamily="34" charset="0"/>
              </a:rPr>
              <a:t> le reste de la </a:t>
            </a:r>
            <a:r>
              <a:rPr lang="it-IT" sz="1400" dirty="0" err="1" smtClean="0">
                <a:latin typeface="Berlin Sans FB" pitchFamily="34" charset="0"/>
              </a:rPr>
              <a:t>ligne</a:t>
            </a:r>
            <a:r>
              <a:rPr lang="it-IT" sz="1400" dirty="0" smtClean="0">
                <a:latin typeface="Berlin Sans FB" pitchFamily="34" charset="0"/>
              </a:rPr>
              <a:t>, ce qui </a:t>
            </a:r>
            <a:r>
              <a:rPr lang="it-IT" sz="1400" dirty="0" err="1" smtClean="0">
                <a:latin typeface="Berlin Sans FB" pitchFamily="34" charset="0"/>
              </a:rPr>
              <a:t>élève</a:t>
            </a:r>
            <a:r>
              <a:rPr lang="it-IT" sz="1400" dirty="0" smtClean="0">
                <a:latin typeface="Berlin Sans FB" pitchFamily="34" charset="0"/>
              </a:rPr>
              <a:t> à 18 le </a:t>
            </a:r>
            <a:r>
              <a:rPr lang="it-IT" sz="1400" dirty="0" err="1" smtClean="0">
                <a:latin typeface="Berlin Sans FB" pitchFamily="34" charset="0"/>
              </a:rPr>
              <a:t>nombre</a:t>
            </a:r>
            <a:r>
              <a:rPr lang="it-IT" sz="1400" dirty="0" smtClean="0">
                <a:latin typeface="Berlin Sans FB" pitchFamily="34" charset="0"/>
              </a:rPr>
              <a:t> de </a:t>
            </a:r>
            <a:r>
              <a:rPr lang="it-IT" sz="1400" dirty="0" err="1" smtClean="0">
                <a:latin typeface="Berlin Sans FB" pitchFamily="34" charset="0"/>
              </a:rPr>
              <a:t>stations</a:t>
            </a:r>
            <a:r>
              <a:rPr lang="it-IT" sz="1400" dirty="0" smtClean="0">
                <a:latin typeface="Berlin Sans FB" pitchFamily="34" charset="0"/>
              </a:rPr>
              <a:t> </a:t>
            </a:r>
            <a:r>
              <a:rPr lang="it-IT" sz="1400" dirty="0" err="1" smtClean="0">
                <a:latin typeface="Berlin Sans FB" pitchFamily="34" charset="0"/>
              </a:rPr>
              <a:t>actuellement</a:t>
            </a:r>
            <a:r>
              <a:rPr lang="it-IT" sz="1400" dirty="0" smtClean="0">
                <a:latin typeface="Berlin Sans FB" pitchFamily="34" charset="0"/>
              </a:rPr>
              <a:t> en </a:t>
            </a:r>
            <a:r>
              <a:rPr lang="it-IT" sz="1400" dirty="0" err="1" smtClean="0">
                <a:latin typeface="Berlin Sans FB" pitchFamily="34" charset="0"/>
              </a:rPr>
              <a:t>fonction</a:t>
            </a:r>
            <a:r>
              <a:rPr lang="it-IT" sz="1400" dirty="0" smtClean="0">
                <a:latin typeface="Berlin Sans FB" pitchFamily="34" charset="0"/>
              </a:rPr>
              <a:t>. En </a:t>
            </a:r>
            <a:r>
              <a:rPr lang="it-IT" sz="1400" dirty="0" err="1" smtClean="0">
                <a:latin typeface="Berlin Sans FB" pitchFamily="34" charset="0"/>
              </a:rPr>
              <a:t>ordre</a:t>
            </a:r>
            <a:r>
              <a:rPr lang="it-IT" sz="1400" dirty="0" smtClean="0">
                <a:latin typeface="Berlin Sans FB" pitchFamily="34" charset="0"/>
              </a:rPr>
              <a:t> de </a:t>
            </a:r>
            <a:r>
              <a:rPr lang="it-IT" sz="1400" dirty="0" err="1" smtClean="0">
                <a:latin typeface="Berlin Sans FB" pitchFamily="34" charset="0"/>
              </a:rPr>
              <a:t>temps</a:t>
            </a:r>
            <a:r>
              <a:rPr lang="it-IT" sz="1400" dirty="0" smtClean="0">
                <a:latin typeface="Berlin Sans FB" pitchFamily="34" charset="0"/>
              </a:rPr>
              <a:t>, il s'</a:t>
            </a:r>
            <a:r>
              <a:rPr lang="it-IT" sz="1400" dirty="0" err="1" smtClean="0">
                <a:latin typeface="Berlin Sans FB" pitchFamily="34" charset="0"/>
              </a:rPr>
              <a:t>agit</a:t>
            </a:r>
            <a:r>
              <a:rPr lang="it-IT" sz="1400" dirty="0" smtClean="0">
                <a:latin typeface="Berlin Sans FB" pitchFamily="34" charset="0"/>
              </a:rPr>
              <a:t> de l'</a:t>
            </a:r>
            <a:r>
              <a:rPr lang="it-IT" sz="1400" dirty="0" err="1" smtClean="0">
                <a:latin typeface="Berlin Sans FB" pitchFamily="34" charset="0"/>
              </a:rPr>
              <a:t>avant-dernière</a:t>
            </a:r>
            <a:r>
              <a:rPr lang="it-IT" sz="1400" dirty="0" smtClean="0">
                <a:latin typeface="Berlin Sans FB" pitchFamily="34" charset="0"/>
              </a:rPr>
              <a:t> station </a:t>
            </a:r>
            <a:r>
              <a:rPr lang="it-IT" sz="1400" dirty="0" err="1" smtClean="0">
                <a:latin typeface="Berlin Sans FB" pitchFamily="34" charset="0"/>
              </a:rPr>
              <a:t>du</a:t>
            </a:r>
            <a:r>
              <a:rPr lang="it-IT" sz="1400" dirty="0" smtClean="0">
                <a:latin typeface="Berlin Sans FB" pitchFamily="34" charset="0"/>
              </a:rPr>
              <a:t> </a:t>
            </a:r>
            <a:r>
              <a:rPr lang="it-IT" sz="1400" dirty="0" err="1" smtClean="0">
                <a:latin typeface="Berlin Sans FB" pitchFamily="34" charset="0"/>
              </a:rPr>
              <a:t>tronçon</a:t>
            </a:r>
            <a:r>
              <a:rPr lang="it-IT" sz="1400" dirty="0" smtClean="0">
                <a:latin typeface="Berlin Sans FB" pitchFamily="34" charset="0"/>
              </a:rPr>
              <a:t> </a:t>
            </a:r>
            <a:r>
              <a:rPr lang="it-IT" sz="1400" dirty="0" err="1" smtClean="0">
                <a:latin typeface="Berlin Sans FB" pitchFamily="34" charset="0"/>
              </a:rPr>
              <a:t>Dante-Garibaldi</a:t>
            </a:r>
            <a:r>
              <a:rPr lang="it-IT" sz="1400" dirty="0" smtClean="0">
                <a:latin typeface="Berlin Sans FB" pitchFamily="34" charset="0"/>
              </a:rPr>
              <a:t> à </a:t>
            </a:r>
            <a:r>
              <a:rPr lang="it-IT" sz="1400" dirty="0" err="1" smtClean="0">
                <a:latin typeface="Berlin Sans FB" pitchFamily="34" charset="0"/>
              </a:rPr>
              <a:t>avoir</a:t>
            </a:r>
            <a:r>
              <a:rPr lang="it-IT" sz="1400" dirty="0" smtClean="0">
                <a:latin typeface="Berlin Sans FB" pitchFamily="34" charset="0"/>
              </a:rPr>
              <a:t> </a:t>
            </a:r>
            <a:r>
              <a:rPr lang="it-IT" sz="1400" dirty="0" err="1" smtClean="0">
                <a:latin typeface="Berlin Sans FB" pitchFamily="34" charset="0"/>
              </a:rPr>
              <a:t>été</a:t>
            </a:r>
            <a:r>
              <a:rPr lang="it-IT" sz="1400" dirty="0" smtClean="0">
                <a:latin typeface="Berlin Sans FB" pitchFamily="34" charset="0"/>
              </a:rPr>
              <a:t> </a:t>
            </a:r>
            <a:r>
              <a:rPr lang="it-IT" sz="1400" dirty="0" err="1" smtClean="0">
                <a:latin typeface="Berlin Sans FB" pitchFamily="34" charset="0"/>
              </a:rPr>
              <a:t>inaugurée</a:t>
            </a:r>
            <a:r>
              <a:rPr lang="it-IT" sz="1400" dirty="0" smtClean="0">
                <a:latin typeface="Berlin Sans FB" pitchFamily="34" charset="0"/>
              </a:rPr>
              <a:t>, en attente de la fin </a:t>
            </a:r>
            <a:r>
              <a:rPr lang="it-IT" sz="1400" dirty="0" err="1" smtClean="0">
                <a:latin typeface="Berlin Sans FB" pitchFamily="34" charset="0"/>
              </a:rPr>
              <a:t>des</a:t>
            </a:r>
            <a:r>
              <a:rPr lang="it-IT" sz="1400" dirty="0" smtClean="0">
                <a:latin typeface="Berlin Sans FB" pitchFamily="34" charset="0"/>
              </a:rPr>
              <a:t> </a:t>
            </a:r>
            <a:r>
              <a:rPr lang="it-IT" sz="1400" dirty="0" err="1" smtClean="0">
                <a:latin typeface="Berlin Sans FB" pitchFamily="34" charset="0"/>
              </a:rPr>
              <a:t>travaux</a:t>
            </a:r>
            <a:r>
              <a:rPr lang="it-IT" sz="1400" dirty="0" smtClean="0">
                <a:latin typeface="Berlin Sans FB" pitchFamily="34" charset="0"/>
              </a:rPr>
              <a:t> </a:t>
            </a:r>
            <a:r>
              <a:rPr lang="it-IT" sz="1400" dirty="0" err="1" smtClean="0">
                <a:latin typeface="Berlin Sans FB" pitchFamily="34" charset="0"/>
              </a:rPr>
              <a:t>dans</a:t>
            </a:r>
            <a:r>
              <a:rPr lang="it-IT" sz="1400" dirty="0" smtClean="0">
                <a:latin typeface="Berlin Sans FB" pitchFamily="34" charset="0"/>
              </a:rPr>
              <a:t> la station </a:t>
            </a:r>
            <a:r>
              <a:rPr lang="it-IT" sz="1400" i="1" dirty="0" smtClean="0">
                <a:latin typeface="Berlin Sans FB" pitchFamily="34" charset="0"/>
              </a:rPr>
              <a:t>Duomo</a:t>
            </a:r>
            <a:endParaRPr lang="it-IT" sz="1400" dirty="0" smtClean="0">
              <a:latin typeface="Berlin Sans FB" pitchFamily="34" charset="0"/>
            </a:endParaRPr>
          </a:p>
          <a:p>
            <a:pPr>
              <a:buNone/>
            </a:pPr>
            <a:r>
              <a:rPr lang="it-IT" sz="1400" dirty="0" smtClean="0">
                <a:latin typeface="Berlin Sans FB" pitchFamily="34" charset="0"/>
              </a:rPr>
              <a:t>La </a:t>
            </a:r>
            <a:r>
              <a:rPr lang="it-IT" sz="1400" dirty="0" err="1" smtClean="0">
                <a:latin typeface="Berlin Sans FB" pitchFamily="34" charset="0"/>
              </a:rPr>
              <a:t>ligne</a:t>
            </a:r>
            <a:r>
              <a:rPr lang="it-IT" sz="1400" dirty="0" smtClean="0">
                <a:latin typeface="Berlin Sans FB" pitchFamily="34" charset="0"/>
              </a:rPr>
              <a:t> 1 sera </a:t>
            </a:r>
            <a:r>
              <a:rPr lang="it-IT" sz="1400" dirty="0" err="1" smtClean="0">
                <a:latin typeface="Berlin Sans FB" pitchFamily="34" charset="0"/>
              </a:rPr>
              <a:t>prolongée</a:t>
            </a:r>
            <a:r>
              <a:rPr lang="it-IT" sz="1400" dirty="0" smtClean="0">
                <a:latin typeface="Berlin Sans FB" pitchFamily="34" charset="0"/>
              </a:rPr>
              <a:t> </a:t>
            </a:r>
            <a:r>
              <a:rPr lang="it-IT" sz="1400" dirty="0" err="1" smtClean="0">
                <a:latin typeface="Berlin Sans FB" pitchFamily="34" charset="0"/>
              </a:rPr>
              <a:t>dans</a:t>
            </a:r>
            <a:r>
              <a:rPr lang="it-IT" sz="1400" dirty="0" smtClean="0">
                <a:latin typeface="Berlin Sans FB" pitchFamily="34" charset="0"/>
              </a:rPr>
              <a:t> </a:t>
            </a:r>
            <a:r>
              <a:rPr lang="it-IT" sz="1400" dirty="0" err="1" smtClean="0">
                <a:latin typeface="Berlin Sans FB" pitchFamily="34" charset="0"/>
              </a:rPr>
              <a:t>les</a:t>
            </a:r>
            <a:r>
              <a:rPr lang="it-IT" sz="1400" dirty="0" smtClean="0">
                <a:latin typeface="Berlin Sans FB" pitchFamily="34" charset="0"/>
              </a:rPr>
              <a:t> </a:t>
            </a:r>
            <a:r>
              <a:rPr lang="it-IT" sz="1400" dirty="0" err="1" smtClean="0">
                <a:latin typeface="Berlin Sans FB" pitchFamily="34" charset="0"/>
              </a:rPr>
              <a:t>prochaines</a:t>
            </a:r>
            <a:r>
              <a:rPr lang="it-IT" sz="1400" dirty="0" smtClean="0">
                <a:latin typeface="Berlin Sans FB" pitchFamily="34" charset="0"/>
              </a:rPr>
              <a:t> </a:t>
            </a:r>
            <a:r>
              <a:rPr lang="it-IT" sz="1400" dirty="0" err="1" smtClean="0">
                <a:latin typeface="Berlin Sans FB" pitchFamily="34" charset="0"/>
              </a:rPr>
              <a:t>années</a:t>
            </a:r>
            <a:r>
              <a:rPr lang="it-IT" sz="1400" dirty="0" smtClean="0">
                <a:latin typeface="Berlin Sans FB" pitchFamily="34" charset="0"/>
              </a:rPr>
              <a:t> </a:t>
            </a:r>
            <a:r>
              <a:rPr lang="it-IT" sz="1400" dirty="0" err="1" smtClean="0">
                <a:latin typeface="Berlin Sans FB" pitchFamily="34" charset="0"/>
              </a:rPr>
              <a:t>vers</a:t>
            </a:r>
            <a:r>
              <a:rPr lang="it-IT" sz="1400" dirty="0" smtClean="0">
                <a:latin typeface="Berlin Sans FB" pitchFamily="34" charset="0"/>
              </a:rPr>
              <a:t> l'</a:t>
            </a:r>
            <a:r>
              <a:rPr lang="it-IT" sz="1400" dirty="0" err="1" smtClean="0">
                <a:latin typeface="Berlin Sans FB" pitchFamily="34" charset="0"/>
              </a:rPr>
              <a:t>aéroport</a:t>
            </a:r>
            <a:r>
              <a:rPr lang="it-IT" sz="1400" dirty="0" smtClean="0">
                <a:latin typeface="Berlin Sans FB" pitchFamily="34" charset="0"/>
              </a:rPr>
              <a:t> de </a:t>
            </a:r>
            <a:r>
              <a:rPr lang="it-IT" sz="1400" dirty="0" err="1" smtClean="0">
                <a:latin typeface="Berlin Sans FB" pitchFamily="34" charset="0"/>
              </a:rPr>
              <a:t>Naples-Capodichino</a:t>
            </a:r>
            <a:r>
              <a:rPr lang="it-IT" sz="1400" dirty="0" smtClean="0">
                <a:latin typeface="Berlin Sans FB" pitchFamily="34" charset="0"/>
              </a:rPr>
              <a:t>, </a:t>
            </a:r>
            <a:r>
              <a:rPr lang="it-IT" sz="1400" dirty="0" err="1" smtClean="0">
                <a:latin typeface="Berlin Sans FB" pitchFamily="34" charset="0"/>
              </a:rPr>
              <a:t>avec</a:t>
            </a:r>
            <a:r>
              <a:rPr lang="it-IT" sz="1400" dirty="0" smtClean="0">
                <a:latin typeface="Berlin Sans FB" pitchFamily="34" charset="0"/>
              </a:rPr>
              <a:t> </a:t>
            </a:r>
            <a:r>
              <a:rPr lang="it-IT" sz="1400" dirty="0" err="1" smtClean="0">
                <a:latin typeface="Berlin Sans FB" pitchFamily="34" charset="0"/>
              </a:rPr>
              <a:t>trois</a:t>
            </a:r>
            <a:r>
              <a:rPr lang="it-IT" sz="1400" dirty="0" smtClean="0">
                <a:latin typeface="Berlin Sans FB" pitchFamily="34" charset="0"/>
              </a:rPr>
              <a:t> </a:t>
            </a:r>
            <a:r>
              <a:rPr lang="it-IT" sz="1400" dirty="0" err="1" smtClean="0">
                <a:latin typeface="Berlin Sans FB" pitchFamily="34" charset="0"/>
              </a:rPr>
              <a:t>autres</a:t>
            </a:r>
            <a:r>
              <a:rPr lang="it-IT" sz="1400" dirty="0" smtClean="0">
                <a:latin typeface="Berlin Sans FB" pitchFamily="34" charset="0"/>
              </a:rPr>
              <a:t> </a:t>
            </a:r>
            <a:r>
              <a:rPr lang="it-IT" sz="1400" dirty="0" err="1" smtClean="0">
                <a:latin typeface="Berlin Sans FB" pitchFamily="34" charset="0"/>
              </a:rPr>
              <a:t>stations</a:t>
            </a:r>
            <a:r>
              <a:rPr lang="it-IT" sz="1400" dirty="0" smtClean="0">
                <a:latin typeface="Berlin Sans FB" pitchFamily="34" charset="0"/>
              </a:rPr>
              <a:t> : </a:t>
            </a:r>
            <a:r>
              <a:rPr lang="it-IT" sz="1400" i="1" dirty="0" smtClean="0">
                <a:latin typeface="Berlin Sans FB" pitchFamily="34" charset="0"/>
              </a:rPr>
              <a:t>Centro Direzionale</a:t>
            </a:r>
            <a:r>
              <a:rPr lang="it-IT" sz="1400" dirty="0" smtClean="0">
                <a:latin typeface="Berlin Sans FB" pitchFamily="34" charset="0"/>
              </a:rPr>
              <a:t>, </a:t>
            </a:r>
            <a:r>
              <a:rPr lang="it-IT" sz="1400" i="1" dirty="0" smtClean="0">
                <a:latin typeface="Berlin Sans FB" pitchFamily="34" charset="0"/>
              </a:rPr>
              <a:t>Tribunale</a:t>
            </a:r>
            <a:r>
              <a:rPr lang="it-IT" sz="1400" dirty="0" smtClean="0">
                <a:latin typeface="Berlin Sans FB" pitchFamily="34" charset="0"/>
              </a:rPr>
              <a:t> </a:t>
            </a:r>
            <a:r>
              <a:rPr lang="it-IT" sz="1400" dirty="0" err="1" smtClean="0">
                <a:latin typeface="Berlin Sans FB" pitchFamily="34" charset="0"/>
              </a:rPr>
              <a:t>et</a:t>
            </a:r>
            <a:r>
              <a:rPr lang="it-IT" sz="1400" dirty="0" smtClean="0">
                <a:latin typeface="Berlin Sans FB" pitchFamily="34" charset="0"/>
              </a:rPr>
              <a:t> </a:t>
            </a:r>
            <a:r>
              <a:rPr lang="it-IT" sz="1400" i="1" dirty="0" err="1" smtClean="0">
                <a:latin typeface="Berlin Sans FB" pitchFamily="34" charset="0"/>
              </a:rPr>
              <a:t>Poggioreale</a:t>
            </a:r>
            <a:r>
              <a:rPr lang="it-IT" sz="1400" i="1" dirty="0" smtClean="0">
                <a:latin typeface="Berlin Sans FB" pitchFamily="34" charset="0"/>
              </a:rPr>
              <a:t>.</a:t>
            </a:r>
            <a:r>
              <a:rPr lang="it-IT" sz="1400" dirty="0" smtClean="0">
                <a:latin typeface="Berlin Sans FB" pitchFamily="34" charset="0"/>
              </a:rPr>
              <a:t> La station Tribunale, </a:t>
            </a:r>
            <a:r>
              <a:rPr lang="it-IT" sz="1400" dirty="0" err="1" smtClean="0">
                <a:latin typeface="Berlin Sans FB" pitchFamily="34" charset="0"/>
              </a:rPr>
              <a:t>avec</a:t>
            </a:r>
            <a:r>
              <a:rPr lang="it-IT" sz="1400" dirty="0" smtClean="0">
                <a:latin typeface="Berlin Sans FB" pitchFamily="34" charset="0"/>
              </a:rPr>
              <a:t> </a:t>
            </a:r>
            <a:r>
              <a:rPr lang="it-IT" sz="1400" dirty="0" err="1" smtClean="0">
                <a:latin typeface="Berlin Sans FB" pitchFamily="34" charset="0"/>
              </a:rPr>
              <a:t>ses</a:t>
            </a:r>
            <a:r>
              <a:rPr lang="it-IT" sz="1400" dirty="0" smtClean="0">
                <a:latin typeface="Berlin Sans FB" pitchFamily="34" charset="0"/>
              </a:rPr>
              <a:t> </a:t>
            </a:r>
            <a:r>
              <a:rPr lang="it-IT" sz="1400" dirty="0" err="1" smtClean="0">
                <a:latin typeface="Berlin Sans FB" pitchFamily="34" charset="0"/>
              </a:rPr>
              <a:t>trois</a:t>
            </a:r>
            <a:r>
              <a:rPr lang="it-IT" sz="1400" dirty="0" smtClean="0">
                <a:latin typeface="Berlin Sans FB" pitchFamily="34" charset="0"/>
              </a:rPr>
              <a:t> </a:t>
            </a:r>
            <a:r>
              <a:rPr lang="it-IT" sz="1400" dirty="0" err="1" smtClean="0">
                <a:latin typeface="Berlin Sans FB" pitchFamily="34" charset="0"/>
              </a:rPr>
              <a:t>voies</a:t>
            </a:r>
            <a:r>
              <a:rPr lang="it-IT" sz="1400" dirty="0" smtClean="0">
                <a:latin typeface="Berlin Sans FB" pitchFamily="34" charset="0"/>
              </a:rPr>
              <a:t>, </a:t>
            </a:r>
            <a:r>
              <a:rPr lang="it-IT" sz="1400" dirty="0" err="1" smtClean="0">
                <a:latin typeface="Berlin Sans FB" pitchFamily="34" charset="0"/>
              </a:rPr>
              <a:t>constituera</a:t>
            </a:r>
            <a:r>
              <a:rPr lang="it-IT" sz="1400" dirty="0" smtClean="0">
                <a:latin typeface="Berlin Sans FB" pitchFamily="34" charset="0"/>
              </a:rPr>
              <a:t> </a:t>
            </a:r>
            <a:r>
              <a:rPr lang="it-IT" sz="1400" dirty="0" err="1" smtClean="0">
                <a:latin typeface="Berlin Sans FB" pitchFamily="34" charset="0"/>
              </a:rPr>
              <a:t>aussi</a:t>
            </a:r>
            <a:r>
              <a:rPr lang="it-IT" sz="1400" dirty="0" smtClean="0">
                <a:latin typeface="Berlin Sans FB" pitchFamily="34" charset="0"/>
              </a:rPr>
              <a:t> le </a:t>
            </a:r>
            <a:r>
              <a:rPr lang="it-IT" sz="1400" dirty="0" err="1" smtClean="0">
                <a:latin typeface="Berlin Sans FB" pitchFamily="34" charset="0"/>
              </a:rPr>
              <a:t>terminus</a:t>
            </a:r>
            <a:r>
              <a:rPr lang="it-IT" sz="1400" dirty="0" smtClean="0">
                <a:latin typeface="Berlin Sans FB" pitchFamily="34" charset="0"/>
              </a:rPr>
              <a:t> de la </a:t>
            </a:r>
            <a:r>
              <a:rPr lang="it-IT" sz="1400" dirty="0" err="1" smtClean="0">
                <a:latin typeface="Berlin Sans FB" pitchFamily="34" charset="0"/>
              </a:rPr>
              <a:t>ligne</a:t>
            </a:r>
            <a:r>
              <a:rPr lang="it-IT" sz="1400" dirty="0" smtClean="0">
                <a:latin typeface="Berlin Sans FB" pitchFamily="34" charset="0"/>
              </a:rPr>
              <a:t> Arcobaleno qui, </a:t>
            </a:r>
            <a:r>
              <a:rPr lang="it-IT" sz="1400" dirty="0" err="1" smtClean="0">
                <a:latin typeface="Berlin Sans FB" pitchFamily="34" charset="0"/>
              </a:rPr>
              <a:t>grâce</a:t>
            </a:r>
            <a:r>
              <a:rPr lang="it-IT" sz="1400" dirty="0" smtClean="0">
                <a:latin typeface="Berlin Sans FB" pitchFamily="34" charset="0"/>
              </a:rPr>
              <a:t> à son </a:t>
            </a:r>
            <a:r>
              <a:rPr lang="it-IT" sz="1400" dirty="0" err="1" smtClean="0">
                <a:latin typeface="Berlin Sans FB" pitchFamily="34" charset="0"/>
              </a:rPr>
              <a:t>prolongement</a:t>
            </a:r>
            <a:r>
              <a:rPr lang="it-IT" sz="1400" dirty="0" smtClean="0">
                <a:latin typeface="Berlin Sans FB" pitchFamily="34" charset="0"/>
              </a:rPr>
              <a:t> de </a:t>
            </a:r>
            <a:r>
              <a:rPr lang="it-IT" sz="1400" dirty="0" err="1" smtClean="0">
                <a:latin typeface="Berlin Sans FB" pitchFamily="34" charset="0"/>
              </a:rPr>
              <a:t>Piscinola</a:t>
            </a:r>
            <a:r>
              <a:rPr lang="it-IT" sz="1400" dirty="0" smtClean="0">
                <a:latin typeface="Berlin Sans FB" pitchFamily="34" charset="0"/>
              </a:rPr>
              <a:t> (</a:t>
            </a:r>
            <a:r>
              <a:rPr lang="it-IT" sz="1400" dirty="0" err="1" smtClean="0">
                <a:latin typeface="Berlin Sans FB" pitchFamily="34" charset="0"/>
              </a:rPr>
              <a:t>terminus</a:t>
            </a:r>
            <a:r>
              <a:rPr lang="it-IT" sz="1400" dirty="0" smtClean="0">
                <a:latin typeface="Berlin Sans FB" pitchFamily="34" charset="0"/>
              </a:rPr>
              <a:t> </a:t>
            </a:r>
            <a:r>
              <a:rPr lang="it-IT" sz="1400" dirty="0" err="1" smtClean="0">
                <a:latin typeface="Berlin Sans FB" pitchFamily="34" charset="0"/>
              </a:rPr>
              <a:t>actuel</a:t>
            </a:r>
            <a:r>
              <a:rPr lang="it-IT" sz="1400" dirty="0" smtClean="0">
                <a:latin typeface="Berlin Sans FB" pitchFamily="34" charset="0"/>
              </a:rPr>
              <a:t>) à Capodichino, </a:t>
            </a:r>
            <a:r>
              <a:rPr lang="it-IT" sz="1400" dirty="0" err="1" smtClean="0">
                <a:latin typeface="Berlin Sans FB" pitchFamily="34" charset="0"/>
              </a:rPr>
              <a:t>assurera</a:t>
            </a:r>
            <a:r>
              <a:rPr lang="it-IT" sz="1400" dirty="0" smtClean="0">
                <a:latin typeface="Berlin Sans FB" pitchFamily="34" charset="0"/>
              </a:rPr>
              <a:t> l'</a:t>
            </a:r>
            <a:r>
              <a:rPr lang="it-IT" sz="1400" dirty="0" err="1" smtClean="0">
                <a:latin typeface="Berlin Sans FB" pitchFamily="34" charset="0"/>
              </a:rPr>
              <a:t>achèvement</a:t>
            </a:r>
            <a:r>
              <a:rPr lang="it-IT" sz="1400" dirty="0" smtClean="0">
                <a:latin typeface="Berlin Sans FB" pitchFamily="34" charset="0"/>
              </a:rPr>
              <a:t> de l'</a:t>
            </a:r>
            <a:r>
              <a:rPr lang="it-IT" sz="1400" dirty="0" err="1" smtClean="0">
                <a:latin typeface="Berlin Sans FB" pitchFamily="34" charset="0"/>
              </a:rPr>
              <a:t>anneau</a:t>
            </a:r>
            <a:r>
              <a:rPr lang="it-IT" sz="1400" dirty="0" smtClean="0">
                <a:latin typeface="Berlin Sans FB" pitchFamily="34" charset="0"/>
              </a:rPr>
              <a:t> </a:t>
            </a:r>
            <a:r>
              <a:rPr lang="it-IT" sz="1400" dirty="0" err="1" smtClean="0">
                <a:latin typeface="Berlin Sans FB" pitchFamily="34" charset="0"/>
              </a:rPr>
              <a:t>métropolitain</a:t>
            </a:r>
            <a:r>
              <a:rPr lang="it-IT" sz="1400" dirty="0" smtClean="0">
                <a:latin typeface="Berlin Sans FB" pitchFamily="34" charset="0"/>
              </a:rPr>
              <a:t> (</a:t>
            </a:r>
            <a:r>
              <a:rPr lang="it-IT" sz="1400" dirty="0" err="1" smtClean="0">
                <a:latin typeface="Berlin Sans FB" pitchFamily="34" charset="0"/>
              </a:rPr>
              <a:t>les</a:t>
            </a:r>
            <a:r>
              <a:rPr lang="it-IT" sz="1400" dirty="0" smtClean="0">
                <a:latin typeface="Berlin Sans FB" pitchFamily="34" charset="0"/>
              </a:rPr>
              <a:t> </a:t>
            </a:r>
            <a:r>
              <a:rPr lang="it-IT" sz="1400" dirty="0" err="1" smtClean="0">
                <a:latin typeface="Berlin Sans FB" pitchFamily="34" charset="0"/>
              </a:rPr>
              <a:t>rames</a:t>
            </a:r>
            <a:r>
              <a:rPr lang="it-IT" sz="1400" dirty="0" smtClean="0">
                <a:latin typeface="Berlin Sans FB" pitchFamily="34" charset="0"/>
              </a:rPr>
              <a:t> </a:t>
            </a:r>
            <a:r>
              <a:rPr lang="it-IT" sz="1400" dirty="0" err="1" smtClean="0">
                <a:latin typeface="Berlin Sans FB" pitchFamily="34" charset="0"/>
              </a:rPr>
              <a:t>des</a:t>
            </a:r>
            <a:r>
              <a:rPr lang="it-IT" sz="1400" dirty="0" smtClean="0">
                <a:latin typeface="Berlin Sans FB" pitchFamily="34" charset="0"/>
              </a:rPr>
              <a:t> </a:t>
            </a:r>
            <a:r>
              <a:rPr lang="it-IT" sz="1400" dirty="0" err="1" smtClean="0">
                <a:latin typeface="Berlin Sans FB" pitchFamily="34" charset="0"/>
              </a:rPr>
              <a:t>deux</a:t>
            </a:r>
            <a:r>
              <a:rPr lang="it-IT" sz="1400" dirty="0" smtClean="0">
                <a:latin typeface="Berlin Sans FB" pitchFamily="34" charset="0"/>
              </a:rPr>
              <a:t> </a:t>
            </a:r>
            <a:r>
              <a:rPr lang="it-IT" sz="1400" dirty="0" err="1" smtClean="0">
                <a:latin typeface="Berlin Sans FB" pitchFamily="34" charset="0"/>
              </a:rPr>
              <a:t>lignes</a:t>
            </a:r>
            <a:r>
              <a:rPr lang="it-IT" sz="1400" dirty="0" smtClean="0">
                <a:latin typeface="Berlin Sans FB" pitchFamily="34" charset="0"/>
              </a:rPr>
              <a:t> </a:t>
            </a:r>
            <a:r>
              <a:rPr lang="it-IT" sz="1400" dirty="0" err="1" smtClean="0">
                <a:latin typeface="Berlin Sans FB" pitchFamily="34" charset="0"/>
              </a:rPr>
              <a:t>parcourront</a:t>
            </a:r>
            <a:r>
              <a:rPr lang="it-IT" sz="1400" dirty="0" smtClean="0">
                <a:latin typeface="Berlin Sans FB" pitchFamily="34" charset="0"/>
              </a:rPr>
              <a:t> en </a:t>
            </a:r>
            <a:r>
              <a:rPr lang="it-IT" sz="1400" dirty="0" err="1" smtClean="0">
                <a:latin typeface="Berlin Sans FB" pitchFamily="34" charset="0"/>
              </a:rPr>
              <a:t>effet</a:t>
            </a:r>
            <a:r>
              <a:rPr lang="it-IT" sz="1400" dirty="0" smtClean="0">
                <a:latin typeface="Berlin Sans FB" pitchFamily="34" charset="0"/>
              </a:rPr>
              <a:t> </a:t>
            </a:r>
            <a:r>
              <a:rPr lang="it-IT" sz="1400" dirty="0" err="1" smtClean="0">
                <a:latin typeface="Berlin Sans FB" pitchFamily="34" charset="0"/>
              </a:rPr>
              <a:t>les</a:t>
            </a:r>
            <a:r>
              <a:rPr lang="it-IT" sz="1400" dirty="0" smtClean="0">
                <a:latin typeface="Berlin Sans FB" pitchFamily="34" charset="0"/>
              </a:rPr>
              <a:t> </a:t>
            </a:r>
            <a:r>
              <a:rPr lang="it-IT" sz="1400" dirty="0" err="1" smtClean="0">
                <a:latin typeface="Berlin Sans FB" pitchFamily="34" charset="0"/>
              </a:rPr>
              <a:t>mêmes</a:t>
            </a:r>
            <a:r>
              <a:rPr lang="it-IT" sz="1400" dirty="0" smtClean="0">
                <a:latin typeface="Berlin Sans FB" pitchFamily="34" charset="0"/>
              </a:rPr>
              <a:t> </a:t>
            </a:r>
            <a:r>
              <a:rPr lang="it-IT" sz="1400" dirty="0" err="1" smtClean="0">
                <a:latin typeface="Berlin Sans FB" pitchFamily="34" charset="0"/>
              </a:rPr>
              <a:t>voies</a:t>
            </a:r>
            <a:r>
              <a:rPr lang="it-IT" sz="1400" dirty="0" smtClean="0">
                <a:latin typeface="Berlin Sans FB" pitchFamily="34" charset="0"/>
              </a:rPr>
              <a:t> de </a:t>
            </a:r>
            <a:r>
              <a:rPr lang="it-IT" sz="1400" dirty="0" err="1" smtClean="0">
                <a:latin typeface="Berlin Sans FB" pitchFamily="34" charset="0"/>
              </a:rPr>
              <a:t>Piscinola</a:t>
            </a:r>
            <a:r>
              <a:rPr lang="it-IT" sz="1400" dirty="0" smtClean="0">
                <a:latin typeface="Berlin Sans FB" pitchFamily="34" charset="0"/>
              </a:rPr>
              <a:t> à Tribunale). Une fois </a:t>
            </a:r>
            <a:r>
              <a:rPr lang="it-IT" sz="1400" dirty="0" err="1" smtClean="0">
                <a:latin typeface="Berlin Sans FB" pitchFamily="34" charset="0"/>
              </a:rPr>
              <a:t>les</a:t>
            </a:r>
            <a:r>
              <a:rPr lang="it-IT" sz="1400" dirty="0" smtClean="0">
                <a:latin typeface="Berlin Sans FB" pitchFamily="34" charset="0"/>
              </a:rPr>
              <a:t> </a:t>
            </a:r>
            <a:r>
              <a:rPr lang="it-IT" sz="1400" dirty="0" err="1" smtClean="0">
                <a:latin typeface="Berlin Sans FB" pitchFamily="34" charset="0"/>
              </a:rPr>
              <a:t>travaux</a:t>
            </a:r>
            <a:r>
              <a:rPr lang="it-IT" sz="1400" dirty="0" smtClean="0">
                <a:latin typeface="Berlin Sans FB" pitchFamily="34" charset="0"/>
              </a:rPr>
              <a:t> </a:t>
            </a:r>
            <a:r>
              <a:rPr lang="it-IT" sz="1400" dirty="0" err="1" smtClean="0">
                <a:latin typeface="Berlin Sans FB" pitchFamily="34" charset="0"/>
              </a:rPr>
              <a:t>terminés</a:t>
            </a:r>
            <a:r>
              <a:rPr lang="it-IT" sz="1400" dirty="0" smtClean="0">
                <a:latin typeface="Berlin Sans FB" pitchFamily="34" charset="0"/>
              </a:rPr>
              <a:t>, il sera </a:t>
            </a:r>
            <a:r>
              <a:rPr lang="it-IT" sz="1400" dirty="0" err="1" smtClean="0">
                <a:latin typeface="Berlin Sans FB" pitchFamily="34" charset="0"/>
              </a:rPr>
              <a:t>possible</a:t>
            </a:r>
            <a:r>
              <a:rPr lang="it-IT" sz="1400" dirty="0" smtClean="0">
                <a:latin typeface="Berlin Sans FB" pitchFamily="34" charset="0"/>
              </a:rPr>
              <a:t> de </a:t>
            </a:r>
            <a:r>
              <a:rPr lang="it-IT" sz="1400" dirty="0" err="1" smtClean="0">
                <a:latin typeface="Berlin Sans FB" pitchFamily="34" charset="0"/>
              </a:rPr>
              <a:t>relier</a:t>
            </a:r>
            <a:r>
              <a:rPr lang="it-IT" sz="1400" dirty="0" smtClean="0">
                <a:latin typeface="Berlin Sans FB" pitchFamily="34" charset="0"/>
              </a:rPr>
              <a:t> de </a:t>
            </a:r>
            <a:r>
              <a:rPr lang="it-IT" sz="1400" dirty="0" err="1" smtClean="0">
                <a:latin typeface="Berlin Sans FB" pitchFamily="34" charset="0"/>
              </a:rPr>
              <a:t>façon</a:t>
            </a:r>
            <a:r>
              <a:rPr lang="it-IT" sz="1400" dirty="0" smtClean="0">
                <a:latin typeface="Berlin Sans FB" pitchFamily="34" charset="0"/>
              </a:rPr>
              <a:t> </a:t>
            </a:r>
            <a:r>
              <a:rPr lang="it-IT" sz="1400" dirty="0" err="1" smtClean="0">
                <a:latin typeface="Berlin Sans FB" pitchFamily="34" charset="0"/>
              </a:rPr>
              <a:t>capillaire</a:t>
            </a:r>
            <a:r>
              <a:rPr lang="it-IT" sz="1400" dirty="0" smtClean="0">
                <a:latin typeface="Berlin Sans FB" pitchFamily="34" charset="0"/>
              </a:rPr>
              <a:t> l'</a:t>
            </a:r>
            <a:r>
              <a:rPr lang="it-IT" sz="1400" dirty="0" err="1" smtClean="0">
                <a:latin typeface="Berlin Sans FB" pitchFamily="34" charset="0"/>
              </a:rPr>
              <a:t>aéroport</a:t>
            </a:r>
            <a:r>
              <a:rPr lang="it-IT" sz="1400" dirty="0" smtClean="0">
                <a:latin typeface="Berlin Sans FB" pitchFamily="34" charset="0"/>
              </a:rPr>
              <a:t>, la gare, le </a:t>
            </a:r>
            <a:r>
              <a:rPr lang="it-IT" sz="1400" dirty="0" err="1" smtClean="0">
                <a:latin typeface="Berlin Sans FB" pitchFamily="34" charset="0"/>
              </a:rPr>
              <a:t>port</a:t>
            </a:r>
            <a:r>
              <a:rPr lang="it-IT" sz="1400" dirty="0" smtClean="0">
                <a:latin typeface="Berlin Sans FB" pitchFamily="34" charset="0"/>
              </a:rPr>
              <a:t>, </a:t>
            </a:r>
            <a:r>
              <a:rPr lang="it-IT" sz="1400" dirty="0" err="1" smtClean="0">
                <a:latin typeface="Berlin Sans FB" pitchFamily="34" charset="0"/>
              </a:rPr>
              <a:t>et</a:t>
            </a:r>
            <a:r>
              <a:rPr lang="it-IT" sz="1400" dirty="0" smtClean="0">
                <a:latin typeface="Berlin Sans FB" pitchFamily="34" charset="0"/>
              </a:rPr>
              <a:t> </a:t>
            </a:r>
            <a:r>
              <a:rPr lang="it-IT" sz="1400" dirty="0" err="1" smtClean="0">
                <a:latin typeface="Berlin Sans FB" pitchFamily="34" charset="0"/>
              </a:rPr>
              <a:t>toute</a:t>
            </a:r>
            <a:r>
              <a:rPr lang="it-IT" sz="1400" dirty="0" smtClean="0">
                <a:latin typeface="Berlin Sans FB" pitchFamily="34" charset="0"/>
              </a:rPr>
              <a:t> la </a:t>
            </a:r>
            <a:r>
              <a:rPr lang="it-IT" sz="1400" dirty="0" err="1" smtClean="0">
                <a:latin typeface="Berlin Sans FB" pitchFamily="34" charset="0"/>
              </a:rPr>
              <a:t>conurbation</a:t>
            </a:r>
            <a:r>
              <a:rPr lang="it-IT" sz="1400" dirty="0" smtClean="0">
                <a:latin typeface="Berlin Sans FB" pitchFamily="34" charset="0"/>
              </a:rPr>
              <a:t> </a:t>
            </a:r>
            <a:r>
              <a:rPr lang="it-IT" sz="1400" dirty="0" err="1" smtClean="0">
                <a:latin typeface="Berlin Sans FB" pitchFamily="34" charset="0"/>
              </a:rPr>
              <a:t>au</a:t>
            </a:r>
            <a:r>
              <a:rPr lang="it-IT" sz="1400" dirty="0" smtClean="0">
                <a:latin typeface="Berlin Sans FB" pitchFamily="34" charset="0"/>
              </a:rPr>
              <a:t> nord de </a:t>
            </a:r>
            <a:r>
              <a:rPr lang="it-IT" sz="1400" dirty="0" err="1" smtClean="0">
                <a:latin typeface="Berlin Sans FB" pitchFamily="34" charset="0"/>
              </a:rPr>
              <a:t>Naples</a:t>
            </a:r>
            <a:r>
              <a:rPr lang="it-IT" sz="1400" dirty="0" smtClean="0">
                <a:latin typeface="Berlin Sans FB" pitchFamily="34" charset="0"/>
              </a:rPr>
              <a:t> </a:t>
            </a:r>
            <a:r>
              <a:rPr lang="it-IT" sz="1400" dirty="0" err="1" smtClean="0">
                <a:latin typeface="Berlin Sans FB" pitchFamily="34" charset="0"/>
              </a:rPr>
              <a:t>jusqu</a:t>
            </a:r>
            <a:r>
              <a:rPr lang="it-IT" sz="1400" dirty="0" smtClean="0">
                <a:latin typeface="Berlin Sans FB" pitchFamily="34" charset="0"/>
              </a:rPr>
              <a:t>'à Aversa</a:t>
            </a:r>
            <a:r>
              <a:rPr lang="it-IT" sz="1400" dirty="0" smtClean="0"/>
              <a:t>.</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to="" calcmode="lin" valueType="num">
                                      <p:cBhvr>
                                        <p:cTn id="37" dur="1" fill="hold"/>
                                        <p:tgtEl>
                                          <p:spTgt spid="3">
                                            <p:txEl>
                                              <p:pRg st="5" end="5"/>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to="" calcmode="lin" valueType="num">
                                      <p:cBhvr>
                                        <p:cTn id="42" dur="1" fill="hold"/>
                                        <p:tgtEl>
                                          <p:spTgt spid="3">
                                            <p:txEl>
                                              <p:pRg st="6" end="6"/>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to="" calcmode="lin" valueType="num">
                                      <p:cBhvr>
                                        <p:cTn id="47" dur="1" fill="hold"/>
                                        <p:tgtEl>
                                          <p:spTgt spid="3">
                                            <p:txEl>
                                              <p:pRg st="7" end="7"/>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xit" presetSubtype="0" fill="hold" grpId="1" nodeType="clickEffect">
                                  <p:stCondLst>
                                    <p:cond delay="0"/>
                                  </p:stCondLst>
                                  <p:childTnLst>
                                    <p:anim to="" calcmode="lin" valueType="num">
                                      <p:cBhvr>
                                        <p:cTn id="51" dur="1"/>
                                        <p:tgtEl>
                                          <p:spTgt spid="2"/>
                                        </p:tgtEl>
                                        <p:attrNameLst>
                                          <p:attrName/>
                                        </p:attrNameLst>
                                      </p:cBhvr>
                                    </p:anim>
                                    <p:set>
                                      <p:cBhvr>
                                        <p:cTn id="52" dur="1" fill="hold">
                                          <p:stCondLst>
                                            <p:cond delay="0"/>
                                          </p:stCondLst>
                                        </p:cTn>
                                        <p:tgtEl>
                                          <p:spTgt spid="2"/>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4" presetClass="exit" presetSubtype="0" fill="hold" grpId="1" nodeType="clickEffect">
                                  <p:stCondLst>
                                    <p:cond delay="0"/>
                                  </p:stCondLst>
                                  <p:childTnLst>
                                    <p:anim to="" calcmode="lin" valueType="num">
                                      <p:cBhvr>
                                        <p:cTn id="56" dur="1"/>
                                        <p:tgtEl>
                                          <p:spTgt spid="3">
                                            <p:txEl>
                                              <p:pRg st="0" end="0"/>
                                            </p:txEl>
                                          </p:spTgt>
                                        </p:tgtEl>
                                        <p:attrNameLst>
                                          <p:attrName/>
                                        </p:attrNameLst>
                                      </p:cBhvr>
                                    </p:anim>
                                    <p:set>
                                      <p:cBhvr>
                                        <p:cTn id="5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4" presetClass="exit" presetSubtype="0" fill="hold" grpId="1" nodeType="clickEffect">
                                  <p:stCondLst>
                                    <p:cond delay="0"/>
                                  </p:stCondLst>
                                  <p:childTnLst>
                                    <p:anim to="" calcmode="lin" valueType="num">
                                      <p:cBhvr>
                                        <p:cTn id="61" dur="1"/>
                                        <p:tgtEl>
                                          <p:spTgt spid="3">
                                            <p:txEl>
                                              <p:pRg st="1" end="1"/>
                                            </p:txEl>
                                          </p:spTgt>
                                        </p:tgtEl>
                                        <p:attrNameLst>
                                          <p:attrName/>
                                        </p:attrNameLst>
                                      </p:cBhvr>
                                    </p:anim>
                                    <p:set>
                                      <p:cBhvr>
                                        <p:cTn id="62"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4" presetClass="exit" presetSubtype="0" fill="hold" grpId="1" nodeType="clickEffect">
                                  <p:stCondLst>
                                    <p:cond delay="0"/>
                                  </p:stCondLst>
                                  <p:childTnLst>
                                    <p:anim to="" calcmode="lin" valueType="num">
                                      <p:cBhvr>
                                        <p:cTn id="66" dur="1"/>
                                        <p:tgtEl>
                                          <p:spTgt spid="3">
                                            <p:txEl>
                                              <p:pRg st="2" end="2"/>
                                            </p:txEl>
                                          </p:spTgt>
                                        </p:tgtEl>
                                        <p:attrNameLst>
                                          <p:attrName/>
                                        </p:attrNameLst>
                                      </p:cBhvr>
                                    </p:anim>
                                    <p:set>
                                      <p:cBhvr>
                                        <p:cTn id="67"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4" presetClass="exit" presetSubtype="0" fill="hold" grpId="1" nodeType="clickEffect">
                                  <p:stCondLst>
                                    <p:cond delay="0"/>
                                  </p:stCondLst>
                                  <p:childTnLst>
                                    <p:anim to="" calcmode="lin" valueType="num">
                                      <p:cBhvr>
                                        <p:cTn id="71" dur="1"/>
                                        <p:tgtEl>
                                          <p:spTgt spid="3">
                                            <p:txEl>
                                              <p:pRg st="3" end="3"/>
                                            </p:txEl>
                                          </p:spTgt>
                                        </p:tgtEl>
                                        <p:attrNameLst>
                                          <p:attrName/>
                                        </p:attrNameLst>
                                      </p:cBhvr>
                                    </p:anim>
                                    <p:set>
                                      <p:cBhvr>
                                        <p:cTn id="72"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4" presetClass="exit" presetSubtype="0" fill="hold" grpId="1" nodeType="clickEffect">
                                  <p:stCondLst>
                                    <p:cond delay="0"/>
                                  </p:stCondLst>
                                  <p:childTnLst>
                                    <p:anim to="" calcmode="lin" valueType="num">
                                      <p:cBhvr>
                                        <p:cTn id="76" dur="1"/>
                                        <p:tgtEl>
                                          <p:spTgt spid="3">
                                            <p:txEl>
                                              <p:pRg st="4" end="4"/>
                                            </p:txEl>
                                          </p:spTgt>
                                        </p:tgtEl>
                                        <p:attrNameLst>
                                          <p:attrName/>
                                        </p:attrNameLst>
                                      </p:cBhvr>
                                    </p:anim>
                                    <p:set>
                                      <p:cBhvr>
                                        <p:cTn id="77"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24" presetClass="exit" presetSubtype="0" fill="hold" grpId="1" nodeType="clickEffect">
                                  <p:stCondLst>
                                    <p:cond delay="0"/>
                                  </p:stCondLst>
                                  <p:childTnLst>
                                    <p:anim to="" calcmode="lin" valueType="num">
                                      <p:cBhvr>
                                        <p:cTn id="81" dur="1"/>
                                        <p:tgtEl>
                                          <p:spTgt spid="3">
                                            <p:txEl>
                                              <p:pRg st="5" end="5"/>
                                            </p:txEl>
                                          </p:spTgt>
                                        </p:tgtEl>
                                        <p:attrNameLst>
                                          <p:attrName/>
                                        </p:attrNameLst>
                                      </p:cBhvr>
                                    </p:anim>
                                    <p:set>
                                      <p:cBhvr>
                                        <p:cTn id="82"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4" presetClass="exit" presetSubtype="0" fill="hold" grpId="1" nodeType="clickEffect">
                                  <p:stCondLst>
                                    <p:cond delay="0"/>
                                  </p:stCondLst>
                                  <p:childTnLst>
                                    <p:anim to="" calcmode="lin" valueType="num">
                                      <p:cBhvr>
                                        <p:cTn id="86" dur="1"/>
                                        <p:tgtEl>
                                          <p:spTgt spid="3">
                                            <p:txEl>
                                              <p:pRg st="6" end="6"/>
                                            </p:txEl>
                                          </p:spTgt>
                                        </p:tgtEl>
                                        <p:attrNameLst>
                                          <p:attrName/>
                                        </p:attrNameLst>
                                      </p:cBhvr>
                                    </p:anim>
                                    <p:set>
                                      <p:cBhvr>
                                        <p:cTn id="87"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4" presetClass="exit" presetSubtype="0" fill="hold" grpId="1" nodeType="clickEffect">
                                  <p:stCondLst>
                                    <p:cond delay="0"/>
                                  </p:stCondLst>
                                  <p:childTnLst>
                                    <p:anim to="" calcmode="lin" valueType="num">
                                      <p:cBhvr>
                                        <p:cTn id="91" dur="1"/>
                                        <p:tgtEl>
                                          <p:spTgt spid="3">
                                            <p:txEl>
                                              <p:pRg st="7" end="7"/>
                                            </p:txEl>
                                          </p:spTgt>
                                        </p:tgtEl>
                                        <p:attrNameLst>
                                          <p:attrName/>
                                        </p:attrNameLst>
                                      </p:cBhvr>
                                    </p:anim>
                                    <p:set>
                                      <p:cBhvr>
                                        <p:cTn id="92" dur="1" fill="hold">
                                          <p:stCondLst>
                                            <p:cond delay="0"/>
                                          </p:stCondLst>
                                        </p:cTn>
                                        <p:tgtEl>
                                          <p:spTgt spid="3">
                                            <p:txEl>
                                              <p:pRg st="7" end="7"/>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5kqfid.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p:txBody>
          <a:bodyPr>
            <a:noAutofit/>
          </a:bodyPr>
          <a:lstStyle/>
          <a:p>
            <a:pPr algn="ctr"/>
            <a:r>
              <a:rPr lang="it-IT" sz="3200" dirty="0" smtClean="0">
                <a:latin typeface="Berlin Sans FB" pitchFamily="34" charset="0"/>
              </a:rPr>
              <a:t>TOLEDO</a:t>
            </a:r>
            <a:endParaRPr lang="it-IT" sz="3200" dirty="0">
              <a:latin typeface="Berlin Sans FB" pitchFamily="34" charset="0"/>
            </a:endParaRPr>
          </a:p>
        </p:txBody>
      </p:sp>
      <p:pic>
        <p:nvPicPr>
          <p:cNvPr id="5" name="Segnaposto immagine 4" descr="Stazionetoledo.jpg"/>
          <p:cNvPicPr>
            <a:picLocks noGrp="1" noChangeAspect="1"/>
          </p:cNvPicPr>
          <p:nvPr>
            <p:ph type="pic" idx="1"/>
          </p:nvPr>
        </p:nvPicPr>
        <p:blipFill>
          <a:blip r:embed="rId3"/>
          <a:srcRect t="13108" b="13108"/>
          <a:stretch>
            <a:fillRect/>
          </a:stretch>
        </p:blipFill>
        <p:spPr>
          <a:prstGeom prst="rect">
            <a:avLst/>
          </a:prstGeom>
          <a:ln>
            <a:noFill/>
          </a:ln>
          <a:effectLst>
            <a:softEdge rad="112500"/>
          </a:effectLst>
        </p:spPr>
      </p:pic>
      <p:sp>
        <p:nvSpPr>
          <p:cNvPr id="4" name="Segnaposto testo 3"/>
          <p:cNvSpPr>
            <a:spLocks noGrp="1"/>
          </p:cNvSpPr>
          <p:nvPr>
            <p:ph type="body" sz="half" idx="2"/>
          </p:nvPr>
        </p:nvSpPr>
        <p:spPr>
          <a:xfrm>
            <a:off x="6765798" y="142852"/>
            <a:ext cx="1949606" cy="7215238"/>
          </a:xfrm>
        </p:spPr>
        <p:txBody>
          <a:bodyPr>
            <a:normAutofit/>
          </a:bodyPr>
          <a:lstStyle/>
          <a:p>
            <a:pPr algn="ctr"/>
            <a:r>
              <a:rPr lang="fr-FR" sz="1300" dirty="0" smtClean="0"/>
              <a:t>Toledo est l'un de la ligne 1 de la station de métro de Naples situé dans le quartier Saint-Joseph. Selon le journal britannique The Daily Telegraph est la station de plus belle région métropolitaine de l'Europe.  Primauté a également confirmé dans le classement CNN.  En 2013, il a remporté le prix du prix international de feuilles pour </a:t>
            </a:r>
            <a:r>
              <a:rPr lang="fr-FR" sz="1300" dirty="0" err="1" smtClean="0"/>
              <a:t>Emirates</a:t>
            </a:r>
            <a:r>
              <a:rPr lang="fr-FR" sz="1300" dirty="0" smtClean="0"/>
              <a:t> « Bâtiment public de l'année. » En 2015, ce fut le tour de la sentence arbitrale « Association internationale Tunneling: Oscar pour les travaux souterrains », attribué à la station supérieure à la concurrence des œuvres importantes de Sydney et de Jérusalem</a:t>
            </a:r>
            <a:endParaRPr lang="it-IT" sz="1300"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to="" calcmode="lin" valueType="num">
                                      <p:cBhvr>
                                        <p:cTn id="17" dur="1" fill="hold"/>
                                        <p:tgtEl>
                                          <p:spTgt spid="4">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6" presetClass="emph" presetSubtype="0" fill="hold" nodeType="clickEffect">
                                  <p:stCondLst>
                                    <p:cond delay="0"/>
                                  </p:stCondLst>
                                  <p:childTnLst>
                                    <p:animScale>
                                      <p:cBhvr>
                                        <p:cTn id="21" dur="2000" fill="hold"/>
                                        <p:tgtEl>
                                          <p:spTgt spid="5"/>
                                        </p:tgtEl>
                                      </p:cBhvr>
                                      <p:by x="150000" y="150000"/>
                                    </p:animScale>
                                  </p:childTnLst>
                                </p:cTn>
                              </p:par>
                            </p:childTnLst>
                          </p:cTn>
                        </p:par>
                      </p:childTnLst>
                    </p:cTn>
                  </p:par>
                  <p:par>
                    <p:cTn id="22" fill="hold">
                      <p:stCondLst>
                        <p:cond delay="indefinite"/>
                      </p:stCondLst>
                      <p:childTnLst>
                        <p:par>
                          <p:cTn id="23" fill="hold">
                            <p:stCondLst>
                              <p:cond delay="0"/>
                            </p:stCondLst>
                            <p:childTnLst>
                              <p:par>
                                <p:cTn id="24" presetID="24" presetClass="exit" presetSubtype="0" fill="hold" nodeType="clickEffect">
                                  <p:stCondLst>
                                    <p:cond delay="0"/>
                                  </p:stCondLst>
                                  <p:childTnLst>
                                    <p:anim to="" calcmode="lin" valueType="num">
                                      <p:cBhvr>
                                        <p:cTn id="25" dur="1"/>
                                        <p:tgtEl>
                                          <p:spTgt spid="5"/>
                                        </p:tgtEl>
                                        <p:attrNameLst>
                                          <p:attrName/>
                                        </p:attrNameLst>
                                      </p:cBhvr>
                                    </p:anim>
                                    <p:set>
                                      <p:cBhvr>
                                        <p:cTn id="26" dur="1" fill="hold">
                                          <p:stCondLst>
                                            <p:cond delay="0"/>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55" presetClass="exit" presetSubtype="0" fill="hold" grpId="1" nodeType="clickEffect">
                                  <p:stCondLst>
                                    <p:cond delay="0"/>
                                  </p:stCondLst>
                                  <p:childTnLst>
                                    <p:anim calcmode="lin" valueType="num">
                                      <p:cBhvr>
                                        <p:cTn id="30" dur="1000"/>
                                        <p:tgtEl>
                                          <p:spTgt spid="4">
                                            <p:txEl>
                                              <p:pRg st="0" end="0"/>
                                            </p:txEl>
                                          </p:spTgt>
                                        </p:tgtEl>
                                        <p:attrNameLst>
                                          <p:attrName>ppt_w</p:attrName>
                                        </p:attrNameLst>
                                      </p:cBhvr>
                                      <p:tavLst>
                                        <p:tav tm="0">
                                          <p:val>
                                            <p:strVal val="ppt_w"/>
                                          </p:val>
                                        </p:tav>
                                        <p:tav tm="100000">
                                          <p:val>
                                            <p:strVal val="ppt_w*0.70"/>
                                          </p:val>
                                        </p:tav>
                                      </p:tavLst>
                                    </p:anim>
                                    <p:anim calcmode="lin" valueType="num">
                                      <p:cBhvr>
                                        <p:cTn id="31" dur="1000"/>
                                        <p:tgtEl>
                                          <p:spTgt spid="4">
                                            <p:txEl>
                                              <p:pRg st="0" end="0"/>
                                            </p:txEl>
                                          </p:spTgt>
                                        </p:tgtEl>
                                        <p:attrNameLst>
                                          <p:attrName>ppt_h</p:attrName>
                                        </p:attrNameLst>
                                      </p:cBhvr>
                                      <p:tavLst>
                                        <p:tav tm="0">
                                          <p:val>
                                            <p:strVal val="ppt_h"/>
                                          </p:val>
                                        </p:tav>
                                        <p:tav tm="100000">
                                          <p:val>
                                            <p:strVal val="ppt_h"/>
                                          </p:val>
                                        </p:tav>
                                      </p:tavLst>
                                    </p:anim>
                                    <p:animEffect transition="out" filter="fade">
                                      <p:cBhvr>
                                        <p:cTn id="32" dur="1000"/>
                                        <p:tgtEl>
                                          <p:spTgt spid="4">
                                            <p:txEl>
                                              <p:pRg st="0" end="0"/>
                                            </p:txEl>
                                          </p:spTgt>
                                        </p:tgtEl>
                                      </p:cBhvr>
                                    </p:animEffect>
                                    <p:set>
                                      <p:cBhvr>
                                        <p:cTn id="33" dur="1" fill="hold">
                                          <p:stCondLst>
                                            <p:cond delay="999"/>
                                          </p:stCondLst>
                                        </p:cTn>
                                        <p:tgtEl>
                                          <p:spTgt spid="4">
                                            <p:txEl>
                                              <p:pRg st="0" end="0"/>
                                            </p:txEl>
                                          </p:spTgt>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4" presetClass="exit" presetSubtype="0" fill="hold" grpId="1" nodeType="clickEffect">
                                  <p:stCondLst>
                                    <p:cond delay="0"/>
                                  </p:stCondLst>
                                  <p:childTnLst>
                                    <p:anim to="" calcmode="lin" valueType="num">
                                      <p:cBhvr>
                                        <p:cTn id="37" dur="1"/>
                                        <p:tgtEl>
                                          <p:spTgt spid="2"/>
                                        </p:tgtEl>
                                        <p:attrNameLst>
                                          <p:attrName/>
                                        </p:attrNameLst>
                                      </p:cBhvr>
                                    </p:anim>
                                    <p:set>
                                      <p:cBhvr>
                                        <p:cTn id="38"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bldP spid="4" grpI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3eccacf4f76dc9625e99423701e6d202.jpg"/>
          <p:cNvPicPr>
            <a:picLocks noChangeAspect="1"/>
          </p:cNvPicPr>
          <p:nvPr/>
        </p:nvPicPr>
        <p:blipFill>
          <a:blip r:embed="rId2"/>
          <a:stretch>
            <a:fillRect/>
          </a:stretch>
        </p:blipFill>
        <p:spPr>
          <a:xfrm>
            <a:off x="0" y="0"/>
            <a:ext cx="9144000" cy="6858016"/>
          </a:xfrm>
          <a:prstGeom prst="rect">
            <a:avLst/>
          </a:prstGeom>
        </p:spPr>
      </p:pic>
      <p:sp>
        <p:nvSpPr>
          <p:cNvPr id="2" name="Titolo 1"/>
          <p:cNvSpPr>
            <a:spLocks noGrp="1"/>
          </p:cNvSpPr>
          <p:nvPr>
            <p:ph type="title"/>
          </p:nvPr>
        </p:nvSpPr>
        <p:spPr>
          <a:xfrm>
            <a:off x="457200" y="0"/>
            <a:ext cx="7972452" cy="1142984"/>
          </a:xfrm>
          <a:effectLst>
            <a:reflection blurRad="6350" stA="50000" endA="300" endPos="55000" dir="5400000" sy="-100000" algn="bl" rotWithShape="0"/>
          </a:effectLst>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it-IT" sz="3200" b="1" cap="all" dirty="0" err="1"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Les</a:t>
            </a:r>
            <a:r>
              <a:rPr lang="it-IT" sz="3200" b="1" cap="all" dirty="0"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it-IT" sz="3200" b="1" cap="all" dirty="0" err="1"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proverbes</a:t>
            </a:r>
            <a:r>
              <a:rPr lang="it-IT" sz="3200" b="1" cap="all" dirty="0"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it-IT" sz="3200" b="1" cap="all" dirty="0" err="1"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Napolitains</a:t>
            </a:r>
            <a:r>
              <a:rPr lang="it-IT" sz="3200" b="1" cap="all" dirty="0" smtClean="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endParaRPr lang="it-IT" sz="3200" b="1" cap="all" dirty="0">
              <a:ln>
                <a:solidFill>
                  <a:srgbClr val="FF0000"/>
                </a:solidFill>
              </a:ln>
              <a:solidFill>
                <a:schemeClr val="tx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Segnaposto contenuto 2"/>
          <p:cNvSpPr>
            <a:spLocks noGrp="1"/>
          </p:cNvSpPr>
          <p:nvPr>
            <p:ph sz="quarter" idx="1"/>
          </p:nvPr>
        </p:nvSpPr>
        <p:spPr>
          <a:xfrm>
            <a:off x="214282" y="1428736"/>
            <a:ext cx="5186370" cy="5286412"/>
          </a:xfrm>
        </p:spPr>
        <p:txBody>
          <a:bodyPr/>
          <a:lstStyle/>
          <a:p>
            <a:pPr>
              <a:buClr>
                <a:srgbClr val="FF0000"/>
              </a:buClr>
              <a:buFont typeface="Wingdings" pitchFamily="2" charset="2"/>
              <a:buChar char="Ø"/>
            </a:pPr>
            <a:r>
              <a:rPr lang="it-IT" b="1" dirty="0" err="1" smtClean="0"/>
              <a:t>Ògne</a:t>
            </a:r>
            <a:r>
              <a:rPr lang="it-IT" b="1" dirty="0" smtClean="0"/>
              <a:t> </a:t>
            </a:r>
            <a:r>
              <a:rPr lang="it-IT" b="1" dirty="0" err="1" smtClean="0"/>
              <a:t>scarrafóne</a:t>
            </a:r>
            <a:r>
              <a:rPr lang="it-IT" b="1" dirty="0" smtClean="0"/>
              <a:t> è </a:t>
            </a:r>
            <a:r>
              <a:rPr lang="it-IT" b="1" dirty="0" err="1" smtClean="0"/>
              <a:t>bbèllo</a:t>
            </a:r>
            <a:r>
              <a:rPr lang="it-IT" b="1" dirty="0" smtClean="0"/>
              <a:t> ‘a </a:t>
            </a:r>
            <a:r>
              <a:rPr lang="it-IT" b="1" dirty="0" err="1" smtClean="0"/>
              <a:t>màmma</a:t>
            </a:r>
            <a:r>
              <a:rPr lang="it-IT" b="1" dirty="0" smtClean="0"/>
              <a:t> </a:t>
            </a:r>
            <a:r>
              <a:rPr lang="it-IT" b="1" dirty="0" err="1" smtClean="0"/>
              <a:t>sóia</a:t>
            </a:r>
            <a:r>
              <a:rPr lang="it-IT" b="1" dirty="0" smtClean="0"/>
              <a:t>.</a:t>
            </a:r>
          </a:p>
          <a:p>
            <a:pPr>
              <a:buClr>
                <a:srgbClr val="FF0000"/>
              </a:buClr>
              <a:buFont typeface="Wingdings" pitchFamily="2" charset="2"/>
              <a:buChar char="Ø"/>
            </a:pPr>
            <a:r>
              <a:rPr lang="it-IT" b="1" dirty="0" smtClean="0"/>
              <a:t>E figlie so’ </a:t>
            </a:r>
            <a:r>
              <a:rPr lang="it-IT" b="1" dirty="0" err="1" smtClean="0"/>
              <a:t>ppiezz</a:t>
            </a:r>
            <a:r>
              <a:rPr lang="it-IT" b="1" dirty="0" smtClean="0"/>
              <a:t>’ e </a:t>
            </a:r>
            <a:r>
              <a:rPr lang="it-IT" b="1" dirty="0" err="1" smtClean="0"/>
              <a:t>còre</a:t>
            </a:r>
            <a:r>
              <a:rPr lang="it-IT" b="1" dirty="0" smtClean="0"/>
              <a:t>. </a:t>
            </a:r>
          </a:p>
          <a:p>
            <a:pPr>
              <a:buClr>
                <a:srgbClr val="FF0000"/>
              </a:buClr>
              <a:buFont typeface="Wingdings" pitchFamily="2" charset="2"/>
              <a:buChar char="Ø"/>
            </a:pPr>
            <a:r>
              <a:rPr lang="it-IT" b="1" dirty="0" err="1" smtClean="0"/>
              <a:t>Nisciuno</a:t>
            </a:r>
            <a:r>
              <a:rPr lang="it-IT" b="1" dirty="0" smtClean="0"/>
              <a:t> è nato ‘</a:t>
            </a:r>
            <a:r>
              <a:rPr lang="it-IT" b="1" dirty="0" err="1" smtClean="0"/>
              <a:t>mparato</a:t>
            </a:r>
            <a:r>
              <a:rPr lang="it-IT" b="1" dirty="0" smtClean="0"/>
              <a:t>. </a:t>
            </a:r>
          </a:p>
          <a:p>
            <a:pPr>
              <a:buClr>
                <a:srgbClr val="FF0000"/>
              </a:buClr>
              <a:buFont typeface="Wingdings" pitchFamily="2" charset="2"/>
              <a:buChar char="Ø"/>
            </a:pPr>
            <a:r>
              <a:rPr lang="it-IT" b="1" dirty="0" smtClean="0"/>
              <a:t>A carne ‘a sotto e ‘</a:t>
            </a:r>
            <a:r>
              <a:rPr lang="it-IT" b="1" dirty="0" err="1" smtClean="0"/>
              <a:t>e</a:t>
            </a:r>
            <a:r>
              <a:rPr lang="it-IT" b="1" dirty="0" smtClean="0"/>
              <a:t> </a:t>
            </a:r>
            <a:r>
              <a:rPr lang="it-IT" b="1" dirty="0" err="1" smtClean="0"/>
              <a:t>maccarune</a:t>
            </a:r>
            <a:r>
              <a:rPr lang="it-IT" b="1" dirty="0" smtClean="0"/>
              <a:t> ‘a coppa.</a:t>
            </a:r>
          </a:p>
          <a:p>
            <a:pPr>
              <a:buClr>
                <a:srgbClr val="FF0000"/>
              </a:buClr>
              <a:buFont typeface="Wingdings" pitchFamily="2" charset="2"/>
              <a:buChar char="Ø"/>
            </a:pPr>
            <a:r>
              <a:rPr lang="it-IT" b="1" dirty="0" smtClean="0"/>
              <a:t>A ‘o </a:t>
            </a:r>
            <a:r>
              <a:rPr lang="it-IT" b="1" dirty="0" err="1" smtClean="0"/>
              <a:t>core</a:t>
            </a:r>
            <a:r>
              <a:rPr lang="it-IT" b="1" dirty="0" smtClean="0"/>
              <a:t> </a:t>
            </a:r>
            <a:r>
              <a:rPr lang="it-IT" b="1" dirty="0" err="1" smtClean="0"/>
              <a:t>nun</a:t>
            </a:r>
            <a:r>
              <a:rPr lang="it-IT" b="1" dirty="0" smtClean="0"/>
              <a:t> se </a:t>
            </a:r>
            <a:r>
              <a:rPr lang="it-IT" b="1" dirty="0" err="1" smtClean="0"/>
              <a:t>cummanna</a:t>
            </a:r>
            <a:r>
              <a:rPr lang="it-IT" b="1" dirty="0" smtClean="0"/>
              <a:t>. </a:t>
            </a:r>
          </a:p>
          <a:p>
            <a:pPr>
              <a:buClr>
                <a:srgbClr val="FF0000"/>
              </a:buClr>
              <a:buFont typeface="Wingdings" pitchFamily="2" charset="2"/>
              <a:buChar char="Ø"/>
            </a:pPr>
            <a:r>
              <a:rPr lang="it-IT" b="1" dirty="0" smtClean="0"/>
              <a:t>‘A </a:t>
            </a:r>
            <a:r>
              <a:rPr lang="it-IT" b="1" dirty="0" err="1" smtClean="0"/>
              <a:t>raggion</a:t>
            </a:r>
            <a:r>
              <a:rPr lang="it-IT" b="1" dirty="0" smtClean="0"/>
              <a:t> è d’e fesse.</a:t>
            </a:r>
          </a:p>
          <a:p>
            <a:pPr>
              <a:buClr>
                <a:srgbClr val="FF0000"/>
              </a:buClr>
              <a:buFont typeface="Wingdings" pitchFamily="2" charset="2"/>
              <a:buChar char="Ø"/>
            </a:pPr>
            <a:r>
              <a:rPr lang="it-IT" b="1" dirty="0" smtClean="0"/>
              <a:t>Chi nasce </a:t>
            </a:r>
            <a:r>
              <a:rPr lang="it-IT" b="1" dirty="0" err="1" smtClean="0"/>
              <a:t>tunno</a:t>
            </a:r>
            <a:r>
              <a:rPr lang="it-IT" b="1" dirty="0" smtClean="0"/>
              <a:t> </a:t>
            </a:r>
            <a:r>
              <a:rPr lang="it-IT" b="1" dirty="0" err="1" smtClean="0"/>
              <a:t>nun</a:t>
            </a:r>
            <a:r>
              <a:rPr lang="it-IT" b="1" dirty="0" smtClean="0"/>
              <a:t> </a:t>
            </a:r>
            <a:r>
              <a:rPr lang="it-IT" b="1" dirty="0" err="1" smtClean="0"/>
              <a:t>pò</a:t>
            </a:r>
            <a:r>
              <a:rPr lang="it-IT" b="1" dirty="0" smtClean="0"/>
              <a:t> </a:t>
            </a:r>
            <a:r>
              <a:rPr lang="it-IT" b="1" dirty="0" err="1" smtClean="0"/>
              <a:t>murì</a:t>
            </a:r>
            <a:r>
              <a:rPr lang="it-IT" b="1" dirty="0" smtClean="0"/>
              <a:t> </a:t>
            </a:r>
            <a:r>
              <a:rPr lang="it-IT" b="1" dirty="0" err="1" smtClean="0"/>
              <a:t>quatro</a:t>
            </a:r>
            <a:r>
              <a:rPr lang="it-IT" b="1" dirty="0" smtClean="0"/>
              <a:t>.</a:t>
            </a:r>
          </a:p>
          <a:p>
            <a:pPr>
              <a:buClr>
                <a:srgbClr val="FF0000"/>
              </a:buClr>
              <a:buFont typeface="Wingdings" pitchFamily="2" charset="2"/>
              <a:buChar char="Ø"/>
            </a:pPr>
            <a:r>
              <a:rPr lang="it-IT" b="1" dirty="0" err="1" smtClean="0"/>
              <a:t>Nu</a:t>
            </a:r>
            <a:r>
              <a:rPr lang="it-IT" b="1" dirty="0" smtClean="0"/>
              <a:t>’ </a:t>
            </a:r>
            <a:r>
              <a:rPr lang="it-IT" b="1" dirty="0" err="1" smtClean="0"/>
              <a:t>sputà</a:t>
            </a:r>
            <a:r>
              <a:rPr lang="it-IT" b="1" dirty="0" smtClean="0"/>
              <a:t> ‘</a:t>
            </a:r>
            <a:r>
              <a:rPr lang="it-IT" b="1" dirty="0" err="1" smtClean="0"/>
              <a:t>ncielo</a:t>
            </a:r>
            <a:r>
              <a:rPr lang="it-IT" b="1" dirty="0" smtClean="0"/>
              <a:t>,</a:t>
            </a:r>
            <a:r>
              <a:rPr lang="it-IT" b="1" dirty="0" err="1" smtClean="0"/>
              <a:t>ca</a:t>
            </a:r>
            <a:r>
              <a:rPr lang="it-IT" b="1" dirty="0" smtClean="0"/>
              <a:t> ‘</a:t>
            </a:r>
            <a:r>
              <a:rPr lang="it-IT" b="1" dirty="0" err="1" smtClean="0"/>
              <a:t>nfaccia</a:t>
            </a:r>
            <a:r>
              <a:rPr lang="it-IT" b="1" dirty="0" smtClean="0"/>
              <a:t> te torna.</a:t>
            </a:r>
          </a:p>
          <a:p>
            <a:endParaRPr lang="it-IT" dirty="0"/>
          </a:p>
        </p:txBody>
      </p:sp>
      <p:pic>
        <p:nvPicPr>
          <p:cNvPr id="4" name="Immagine 3" descr="Risultati immagini per proverbi napoletani"/>
          <p:cNvPicPr/>
          <p:nvPr/>
        </p:nvPicPr>
        <p:blipFill>
          <a:blip r:embed="rId3" cstate="print"/>
          <a:srcRect/>
          <a:stretch>
            <a:fillRect/>
          </a:stretch>
        </p:blipFill>
        <p:spPr bwMode="auto">
          <a:xfrm rot="650606">
            <a:off x="6603409" y="1595464"/>
            <a:ext cx="2027123" cy="2042448"/>
          </a:xfrm>
          <a:prstGeom prst="rect">
            <a:avLst/>
          </a:prstGeom>
          <a:ln w="228600" cap="sq" cmpd="thickThin">
            <a:solidFill>
              <a:srgbClr val="000000"/>
            </a:solidFill>
            <a:prstDash val="solid"/>
            <a:miter lim="800000"/>
          </a:ln>
          <a:effectLst>
            <a:innerShdw blurRad="76200">
              <a:srgbClr val="000000"/>
            </a:innerShdw>
          </a:effectLst>
        </p:spPr>
      </p:pic>
      <p:pic>
        <p:nvPicPr>
          <p:cNvPr id="6" name="Immagine 5" descr="IMG_2329.jpg"/>
          <p:cNvPicPr>
            <a:picLocks noChangeAspect="1"/>
          </p:cNvPicPr>
          <p:nvPr/>
        </p:nvPicPr>
        <p:blipFill>
          <a:blip r:embed="rId4" cstate="print"/>
          <a:stretch>
            <a:fillRect/>
          </a:stretch>
        </p:blipFill>
        <p:spPr>
          <a:xfrm rot="20909990">
            <a:off x="6072534" y="3929401"/>
            <a:ext cx="2394373" cy="2394373"/>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to="" calcmode="lin" valueType="num">
                                      <p:cBhvr>
                                        <p:cTn id="37" dur="1" fill="hold"/>
                                        <p:tgtEl>
                                          <p:spTgt spid="3">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to="" calcmode="lin" valueType="num">
                                      <p:cBhvr>
                                        <p:cTn id="42" dur="1" fill="hold"/>
                                        <p:tgtEl>
                                          <p:spTgt spid="3">
                                            <p:txEl>
                                              <p:pRg st="5" end="5"/>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to="" calcmode="lin" valueType="num">
                                      <p:cBhvr>
                                        <p:cTn id="47" dur="1" fill="hold"/>
                                        <p:tgtEl>
                                          <p:spTgt spid="3">
                                            <p:txEl>
                                              <p:pRg st="6" end="6"/>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 to="" calcmode="lin" valueType="num">
                                      <p:cBhvr>
                                        <p:cTn id="52" dur="1" fill="hold"/>
                                        <p:tgtEl>
                                          <p:spTgt spid="3">
                                            <p:txEl>
                                              <p:pRg st="7" end="7"/>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xit" presetSubtype="0" fill="hold" grpId="1" nodeType="clickEffect">
                                  <p:stCondLst>
                                    <p:cond delay="0"/>
                                  </p:stCondLst>
                                  <p:childTnLst>
                                    <p:anim to="" calcmode="lin" valueType="num">
                                      <p:cBhvr>
                                        <p:cTn id="56" dur="1"/>
                                        <p:tgtEl>
                                          <p:spTgt spid="2"/>
                                        </p:tgtEl>
                                        <p:attrNameLst>
                                          <p:attrName/>
                                        </p:attrNameLst>
                                      </p:cBhvr>
                                    </p:anim>
                                    <p:set>
                                      <p:cBhvr>
                                        <p:cTn id="57" dur="1" fill="hold">
                                          <p:stCondLst>
                                            <p:cond delay="0"/>
                                          </p:stCondLst>
                                        </p:cTn>
                                        <p:tgtEl>
                                          <p:spTgt spid="2"/>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4" presetClass="exit" presetSubtype="0" fill="hold" grpId="1" nodeType="clickEffect">
                                  <p:stCondLst>
                                    <p:cond delay="0"/>
                                  </p:stCondLst>
                                  <p:childTnLst>
                                    <p:anim to="" calcmode="lin" valueType="num">
                                      <p:cBhvr>
                                        <p:cTn id="61" dur="1"/>
                                        <p:tgtEl>
                                          <p:spTgt spid="3">
                                            <p:txEl>
                                              <p:pRg st="0" end="0"/>
                                            </p:txEl>
                                          </p:spTgt>
                                        </p:tgtEl>
                                        <p:attrNameLst>
                                          <p:attrName/>
                                        </p:attrNameLst>
                                      </p:cBhvr>
                                    </p:anim>
                                    <p:set>
                                      <p:cBhvr>
                                        <p:cTn id="6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4" presetClass="exit" presetSubtype="0" fill="hold" grpId="1" nodeType="clickEffect">
                                  <p:stCondLst>
                                    <p:cond delay="0"/>
                                  </p:stCondLst>
                                  <p:childTnLst>
                                    <p:anim to="" calcmode="lin" valueType="num">
                                      <p:cBhvr>
                                        <p:cTn id="66" dur="1"/>
                                        <p:tgtEl>
                                          <p:spTgt spid="3">
                                            <p:txEl>
                                              <p:pRg st="1" end="1"/>
                                            </p:txEl>
                                          </p:spTgt>
                                        </p:tgtEl>
                                        <p:attrNameLst>
                                          <p:attrName/>
                                        </p:attrNameLst>
                                      </p:cBhvr>
                                    </p:anim>
                                    <p:set>
                                      <p:cBhvr>
                                        <p:cTn id="67"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4" presetClass="exit" presetSubtype="0" fill="hold" grpId="1" nodeType="clickEffect">
                                  <p:stCondLst>
                                    <p:cond delay="0"/>
                                  </p:stCondLst>
                                  <p:childTnLst>
                                    <p:anim to="" calcmode="lin" valueType="num">
                                      <p:cBhvr>
                                        <p:cTn id="71" dur="1"/>
                                        <p:tgtEl>
                                          <p:spTgt spid="3">
                                            <p:txEl>
                                              <p:pRg st="2" end="2"/>
                                            </p:txEl>
                                          </p:spTgt>
                                        </p:tgtEl>
                                        <p:attrNameLst>
                                          <p:attrName/>
                                        </p:attrNameLst>
                                      </p:cBhvr>
                                    </p:anim>
                                    <p:set>
                                      <p:cBhvr>
                                        <p:cTn id="72"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4" presetClass="exit" presetSubtype="0" fill="hold" grpId="1" nodeType="clickEffect">
                                  <p:stCondLst>
                                    <p:cond delay="0"/>
                                  </p:stCondLst>
                                  <p:childTnLst>
                                    <p:anim to="" calcmode="lin" valueType="num">
                                      <p:cBhvr>
                                        <p:cTn id="76" dur="1"/>
                                        <p:tgtEl>
                                          <p:spTgt spid="3">
                                            <p:txEl>
                                              <p:pRg st="3" end="3"/>
                                            </p:txEl>
                                          </p:spTgt>
                                        </p:tgtEl>
                                        <p:attrNameLst>
                                          <p:attrName/>
                                        </p:attrNameLst>
                                      </p:cBhvr>
                                    </p:anim>
                                    <p:set>
                                      <p:cBhvr>
                                        <p:cTn id="77"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24" presetClass="exit" presetSubtype="0" fill="hold" grpId="1" nodeType="clickEffect">
                                  <p:stCondLst>
                                    <p:cond delay="0"/>
                                  </p:stCondLst>
                                  <p:childTnLst>
                                    <p:anim to="" calcmode="lin" valueType="num">
                                      <p:cBhvr>
                                        <p:cTn id="81" dur="1"/>
                                        <p:tgtEl>
                                          <p:spTgt spid="3">
                                            <p:txEl>
                                              <p:pRg st="4" end="4"/>
                                            </p:txEl>
                                          </p:spTgt>
                                        </p:tgtEl>
                                        <p:attrNameLst>
                                          <p:attrName/>
                                        </p:attrNameLst>
                                      </p:cBhvr>
                                    </p:anim>
                                    <p:set>
                                      <p:cBhvr>
                                        <p:cTn id="82"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4" presetClass="exit" presetSubtype="0" fill="hold" grpId="1" nodeType="clickEffect">
                                  <p:stCondLst>
                                    <p:cond delay="0"/>
                                  </p:stCondLst>
                                  <p:childTnLst>
                                    <p:anim to="" calcmode="lin" valueType="num">
                                      <p:cBhvr>
                                        <p:cTn id="86" dur="1"/>
                                        <p:tgtEl>
                                          <p:spTgt spid="3">
                                            <p:txEl>
                                              <p:pRg st="5" end="5"/>
                                            </p:txEl>
                                          </p:spTgt>
                                        </p:tgtEl>
                                        <p:attrNameLst>
                                          <p:attrName/>
                                        </p:attrNameLst>
                                      </p:cBhvr>
                                    </p:anim>
                                    <p:set>
                                      <p:cBhvr>
                                        <p:cTn id="87"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4" presetClass="exit" presetSubtype="0" fill="hold" grpId="1" nodeType="clickEffect">
                                  <p:stCondLst>
                                    <p:cond delay="0"/>
                                  </p:stCondLst>
                                  <p:childTnLst>
                                    <p:anim to="" calcmode="lin" valueType="num">
                                      <p:cBhvr>
                                        <p:cTn id="91" dur="1"/>
                                        <p:tgtEl>
                                          <p:spTgt spid="3">
                                            <p:txEl>
                                              <p:pRg st="6" end="6"/>
                                            </p:txEl>
                                          </p:spTgt>
                                        </p:tgtEl>
                                        <p:attrNameLst>
                                          <p:attrName/>
                                        </p:attrNameLst>
                                      </p:cBhvr>
                                    </p:anim>
                                    <p:set>
                                      <p:cBhvr>
                                        <p:cTn id="92" dur="1" fill="hold">
                                          <p:stCondLst>
                                            <p:cond delay="0"/>
                                          </p:stCondLst>
                                        </p:cTn>
                                        <p:tgtEl>
                                          <p:spTgt spid="3">
                                            <p:txEl>
                                              <p:pRg st="6" end="6"/>
                                            </p:txEl>
                                          </p:spTgt>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24" presetClass="exit" presetSubtype="0" fill="hold" grpId="1" nodeType="clickEffect">
                                  <p:stCondLst>
                                    <p:cond delay="0"/>
                                  </p:stCondLst>
                                  <p:childTnLst>
                                    <p:anim to="" calcmode="lin" valueType="num">
                                      <p:cBhvr>
                                        <p:cTn id="96" dur="1"/>
                                        <p:tgtEl>
                                          <p:spTgt spid="3">
                                            <p:txEl>
                                              <p:pRg st="7" end="7"/>
                                            </p:txEl>
                                          </p:spTgt>
                                        </p:tgtEl>
                                        <p:attrNameLst>
                                          <p:attrName/>
                                        </p:attrNameLst>
                                      </p:cBhvr>
                                    </p:anim>
                                    <p:set>
                                      <p:cBhvr>
                                        <p:cTn id="97" dur="1" fill="hold">
                                          <p:stCondLst>
                                            <p:cond delay="0"/>
                                          </p:stCondLst>
                                        </p:cTn>
                                        <p:tgtEl>
                                          <p:spTgt spid="3">
                                            <p:txEl>
                                              <p:pRg st="7" end="7"/>
                                            </p:txEl>
                                          </p:spTgt>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24" presetClass="exit" presetSubtype="0" fill="hold" nodeType="clickEffect">
                                  <p:stCondLst>
                                    <p:cond delay="0"/>
                                  </p:stCondLst>
                                  <p:childTnLst>
                                    <p:anim to="" calcmode="lin" valueType="num">
                                      <p:cBhvr>
                                        <p:cTn id="101" dur="1"/>
                                        <p:tgtEl>
                                          <p:spTgt spid="4"/>
                                        </p:tgtEl>
                                        <p:attrNameLst>
                                          <p:attrName/>
                                        </p:attrNameLst>
                                      </p:cBhvr>
                                    </p:anim>
                                    <p:set>
                                      <p:cBhvr>
                                        <p:cTn id="102"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descr="b2b83cf229077c4750270663555f9620.jpg"/>
          <p:cNvPicPr>
            <a:picLocks noChangeAspect="1"/>
          </p:cNvPicPr>
          <p:nvPr/>
        </p:nvPicPr>
        <p:blipFill>
          <a:blip r:embed="rId2"/>
          <a:stretch>
            <a:fillRect/>
          </a:stretch>
        </p:blipFill>
        <p:spPr>
          <a:xfrm>
            <a:off x="0" y="0"/>
            <a:ext cx="9252876" cy="6858000"/>
          </a:xfrm>
          <a:prstGeom prst="rect">
            <a:avLst/>
          </a:prstGeom>
        </p:spPr>
      </p:pic>
      <p:pic>
        <p:nvPicPr>
          <p:cNvPr id="6" name="Immagine 5" descr="Zuppadicozze.jpg"/>
          <p:cNvPicPr>
            <a:picLocks noChangeAspect="1"/>
          </p:cNvPicPr>
          <p:nvPr/>
        </p:nvPicPr>
        <p:blipFill>
          <a:blip r:embed="rId3" cstate="print"/>
          <a:stretch>
            <a:fillRect/>
          </a:stretch>
        </p:blipFill>
        <p:spPr>
          <a:xfrm>
            <a:off x="6215074" y="0"/>
            <a:ext cx="2690799" cy="2018099"/>
          </a:xfrm>
          <a:prstGeom prst="ellipse">
            <a:avLst/>
          </a:prstGeom>
          <a:ln>
            <a:noFill/>
          </a:ln>
          <a:effectLst>
            <a:softEdge rad="112500"/>
          </a:effectLst>
        </p:spPr>
      </p:pic>
      <p:pic>
        <p:nvPicPr>
          <p:cNvPr id="5" name="Immagine 4" descr="pizza-napoletana.jpg"/>
          <p:cNvPicPr>
            <a:picLocks noChangeAspect="1"/>
          </p:cNvPicPr>
          <p:nvPr/>
        </p:nvPicPr>
        <p:blipFill>
          <a:blip r:embed="rId4"/>
          <a:stretch>
            <a:fillRect/>
          </a:stretch>
        </p:blipFill>
        <p:spPr>
          <a:xfrm>
            <a:off x="2643174" y="0"/>
            <a:ext cx="3771879" cy="1928802"/>
          </a:xfrm>
          <a:prstGeom prst="ellipse">
            <a:avLst/>
          </a:prstGeom>
          <a:ln>
            <a:noFill/>
          </a:ln>
          <a:effectLst>
            <a:softEdge rad="112500"/>
          </a:effectLst>
        </p:spPr>
      </p:pic>
      <p:sp>
        <p:nvSpPr>
          <p:cNvPr id="2" name="Titolo 1"/>
          <p:cNvSpPr>
            <a:spLocks noGrp="1"/>
          </p:cNvSpPr>
          <p:nvPr>
            <p:ph type="title"/>
          </p:nvPr>
        </p:nvSpPr>
        <p:spPr>
          <a:xfrm>
            <a:off x="0" y="1285860"/>
            <a:ext cx="8858280" cy="1511288"/>
          </a:xfrm>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8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GASTRONOMIE</a:t>
            </a:r>
            <a:endParaRPr lang="it-IT" sz="8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3" name="Immagine 2" descr="ricette-campania1-600x384.jpg"/>
          <p:cNvPicPr>
            <a:picLocks noChangeAspect="1"/>
          </p:cNvPicPr>
          <p:nvPr/>
        </p:nvPicPr>
        <p:blipFill>
          <a:blip r:embed="rId5"/>
          <a:stretch>
            <a:fillRect/>
          </a:stretch>
        </p:blipFill>
        <p:spPr>
          <a:xfrm>
            <a:off x="214282" y="3200400"/>
            <a:ext cx="8501122" cy="3443310"/>
          </a:xfrm>
          <a:prstGeom prst="rect">
            <a:avLst/>
          </a:prstGeom>
          <a:ln>
            <a:noFill/>
          </a:ln>
          <a:effectLst>
            <a:outerShdw blurRad="190500" algn="tl" rotWithShape="0">
              <a:srgbClr val="000000">
                <a:alpha val="70000"/>
              </a:srgbClr>
            </a:outerShdw>
          </a:effectLst>
        </p:spPr>
      </p:pic>
      <p:pic>
        <p:nvPicPr>
          <p:cNvPr id="4" name="Immagine 3" descr="MOZZARELLA.jpg"/>
          <p:cNvPicPr>
            <a:picLocks noChangeAspect="1"/>
          </p:cNvPicPr>
          <p:nvPr/>
        </p:nvPicPr>
        <p:blipFill>
          <a:blip r:embed="rId6" cstate="print"/>
          <a:stretch>
            <a:fillRect/>
          </a:stretch>
        </p:blipFill>
        <p:spPr>
          <a:xfrm>
            <a:off x="0" y="0"/>
            <a:ext cx="2928926" cy="1678793"/>
          </a:xfrm>
          <a:prstGeom prst="ellipse">
            <a:avLst/>
          </a:prstGeom>
          <a:ln>
            <a:noFill/>
          </a:ln>
          <a:effectLst>
            <a:softEdge rad="11250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xit" presetSubtype="0" fill="hold" nodeType="clickEffect">
                                  <p:stCondLst>
                                    <p:cond delay="0"/>
                                  </p:stCondLst>
                                  <p:childTnLst>
                                    <p:anim to="" calcmode="lin" valueType="num">
                                      <p:cBhvr>
                                        <p:cTn id="31" dur="1"/>
                                        <p:tgtEl>
                                          <p:spTgt spid="3"/>
                                        </p:tgtEl>
                                        <p:attrNameLst>
                                          <p:attrName/>
                                        </p:attrNameLst>
                                      </p:cBhvr>
                                    </p:anim>
                                    <p:set>
                                      <p:cBhvr>
                                        <p:cTn id="32" dur="1" fill="hold">
                                          <p:stCondLst>
                                            <p:cond delay="0"/>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4" presetClass="exit" presetSubtype="0" fill="hold" grpId="1" nodeType="clickEffect">
                                  <p:stCondLst>
                                    <p:cond delay="0"/>
                                  </p:stCondLst>
                                  <p:childTnLst>
                                    <p:anim to="" calcmode="lin" valueType="num">
                                      <p:cBhvr>
                                        <p:cTn id="36" dur="1"/>
                                        <p:tgtEl>
                                          <p:spTgt spid="2"/>
                                        </p:tgtEl>
                                        <p:attrNameLst>
                                          <p:attrName/>
                                        </p:attrNameLst>
                                      </p:cBhvr>
                                    </p:anim>
                                    <p:set>
                                      <p:cBhvr>
                                        <p:cTn id="37" dur="1" fill="hold">
                                          <p:stCondLst>
                                            <p:cond delay="0"/>
                                          </p:stCondLst>
                                        </p:cTn>
                                        <p:tgtEl>
                                          <p:spTgt spid="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nodeType="clickEffect">
                                  <p:stCondLst>
                                    <p:cond delay="0"/>
                                  </p:stCondLst>
                                  <p:childTnLst>
                                    <p:anim to="" calcmode="lin" valueType="num">
                                      <p:cBhvr>
                                        <p:cTn id="41" dur="1"/>
                                        <p:tgtEl>
                                          <p:spTgt spid="4"/>
                                        </p:tgtEl>
                                        <p:attrNameLst>
                                          <p:attrName/>
                                        </p:attrNameLst>
                                      </p:cBhvr>
                                    </p:anim>
                                    <p:set>
                                      <p:cBhvr>
                                        <p:cTn id="42" dur="1" fill="hold">
                                          <p:stCondLst>
                                            <p:cond delay="0"/>
                                          </p:stCondLst>
                                        </p:cTn>
                                        <p:tgtEl>
                                          <p:spTgt spid="4"/>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4" presetClass="exit" presetSubtype="0" fill="hold" nodeType="clickEffect">
                                  <p:stCondLst>
                                    <p:cond delay="0"/>
                                  </p:stCondLst>
                                  <p:childTnLst>
                                    <p:anim to="" calcmode="lin" valueType="num">
                                      <p:cBhvr>
                                        <p:cTn id="46" dur="1"/>
                                        <p:tgtEl>
                                          <p:spTgt spid="6"/>
                                        </p:tgtEl>
                                        <p:attrNameLst>
                                          <p:attrName/>
                                        </p:attrNameLst>
                                      </p:cBhvr>
                                    </p:anim>
                                    <p:set>
                                      <p:cBhvr>
                                        <p:cTn id="47" dur="1" fill="hold">
                                          <p:stCondLst>
                                            <p:cond delay="0"/>
                                          </p:stCondLst>
                                        </p:cTn>
                                        <p:tgtEl>
                                          <p:spTgt spid="6"/>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6" presetClass="emph" presetSubtype="0" fill="hold" nodeType="clickEffect">
                                  <p:stCondLst>
                                    <p:cond delay="0"/>
                                  </p:stCondLst>
                                  <p:childTnLst>
                                    <p:animScale>
                                      <p:cBhvr>
                                        <p:cTn id="51" dur="2000" fill="hold"/>
                                        <p:tgtEl>
                                          <p:spTgt spid="5"/>
                                        </p:tgtEl>
                                      </p:cBhvr>
                                      <p:by x="150000" y="150000"/>
                                    </p:animScale>
                                  </p:childTnLst>
                                </p:cTn>
                              </p:par>
                            </p:childTnLst>
                          </p:cTn>
                        </p:par>
                      </p:childTnLst>
                    </p:cTn>
                  </p:par>
                  <p:par>
                    <p:cTn id="52" fill="hold">
                      <p:stCondLst>
                        <p:cond delay="indefinite"/>
                      </p:stCondLst>
                      <p:childTnLst>
                        <p:par>
                          <p:cTn id="53" fill="hold">
                            <p:stCondLst>
                              <p:cond delay="0"/>
                            </p:stCondLst>
                            <p:childTnLst>
                              <p:par>
                                <p:cTn id="54" presetID="24" presetClass="exit" presetSubtype="0" fill="hold" nodeType="clickEffect">
                                  <p:stCondLst>
                                    <p:cond delay="0"/>
                                  </p:stCondLst>
                                  <p:childTnLst>
                                    <p:anim to="" calcmode="lin" valueType="num">
                                      <p:cBhvr>
                                        <p:cTn id="55" dur="1"/>
                                        <p:tgtEl>
                                          <p:spTgt spid="5"/>
                                        </p:tgtEl>
                                        <p:attrNameLst>
                                          <p:attrName/>
                                        </p:attrNameLst>
                                      </p:cBhvr>
                                    </p:anim>
                                    <p:set>
                                      <p:cBhvr>
                                        <p:cTn id="5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pizza-napoletana.jpg"/>
          <p:cNvPicPr>
            <a:picLocks noChangeAspect="1"/>
          </p:cNvPicPr>
          <p:nvPr/>
        </p:nvPicPr>
        <p:blipFill>
          <a:blip r:embed="rId2"/>
          <a:stretch>
            <a:fillRect/>
          </a:stretch>
        </p:blipFill>
        <p:spPr>
          <a:xfrm>
            <a:off x="0" y="0"/>
            <a:ext cx="9144000" cy="6858000"/>
          </a:xfrm>
          <a:prstGeom prst="rect">
            <a:avLst/>
          </a:prstGeom>
        </p:spPr>
      </p:pic>
      <p:sp>
        <p:nvSpPr>
          <p:cNvPr id="2" name="Titolo 1"/>
          <p:cNvSpPr>
            <a:spLocks noGrp="1"/>
          </p:cNvSpPr>
          <p:nvPr>
            <p:ph type="title"/>
          </p:nvPr>
        </p:nvSpPr>
        <p:spPr>
          <a:xfrm>
            <a:off x="500034" y="214290"/>
            <a:ext cx="7786742" cy="785818"/>
          </a:xfrm>
        </p:spPr>
        <p:txBody>
          <a:bodyPr>
            <a:noAutofit/>
          </a:bodyPr>
          <a:lstStyle/>
          <a:p>
            <a:pPr algn="ctr"/>
            <a:r>
              <a:rPr lang="it-IT" sz="5400" dirty="0" smtClean="0">
                <a:effectLst>
                  <a:reflection blurRad="6350" stA="60000" endA="900" endPos="58000" dir="5400000" sy="-100000" algn="bl" rotWithShape="0"/>
                </a:effectLst>
                <a:latin typeface="Algerian" pitchFamily="82" charset="0"/>
              </a:rPr>
              <a:t>LA PIZZA</a:t>
            </a:r>
            <a:endParaRPr lang="it-IT" sz="5400" dirty="0">
              <a:effectLst>
                <a:reflection blurRad="6350" stA="60000" endA="900" endPos="58000" dir="5400000" sy="-100000" algn="bl" rotWithShape="0"/>
              </a:effectLst>
              <a:latin typeface="Algerian" pitchFamily="82" charset="0"/>
            </a:endParaRPr>
          </a:p>
        </p:txBody>
      </p:sp>
      <p:sp>
        <p:nvSpPr>
          <p:cNvPr id="3" name="Segnaposto contenuto 2"/>
          <p:cNvSpPr>
            <a:spLocks noGrp="1"/>
          </p:cNvSpPr>
          <p:nvPr>
            <p:ph sz="quarter" idx="1"/>
          </p:nvPr>
        </p:nvSpPr>
        <p:spPr>
          <a:xfrm>
            <a:off x="214282" y="1285860"/>
            <a:ext cx="8572560" cy="5572140"/>
          </a:xfrm>
        </p:spPr>
        <p:txBody>
          <a:bodyPr>
            <a:normAutofit fontScale="40000" lnSpcReduction="20000"/>
          </a:bodyPr>
          <a:lstStyle/>
          <a:p>
            <a:r>
              <a:rPr lang="fr-FR" sz="3500" dirty="0" smtClean="0">
                <a:latin typeface="Berlin Sans FB" pitchFamily="34" charset="0"/>
              </a:rPr>
              <a:t>La </a:t>
            </a:r>
            <a:r>
              <a:rPr lang="fr-FR" sz="3500" b="1" dirty="0" smtClean="0">
                <a:latin typeface="Berlin Sans FB" pitchFamily="34" charset="0"/>
              </a:rPr>
              <a:t>pizza</a:t>
            </a:r>
            <a:r>
              <a:rPr lang="fr-FR" sz="3500" dirty="0" smtClean="0">
                <a:latin typeface="Berlin Sans FB" pitchFamily="34" charset="0"/>
              </a:rPr>
              <a:t> est une tarte d'origine italienne, faite d'une pâte à pain étalée et de coulis de tomate, recouverte de divers ingrédients et cuite au four (à bois, à gaz ou électrique). La pizza est un des mets de la cuisine italienne qui s'est établi presque partout dans le monde, souvent en s'adaptant aux goûts locaux. Jusqu'à l'introduction de la tomate (un des principaux ingrédients de la pizza actuelle) en Europe et à son utilisation en cuisine à la fin du </a:t>
            </a:r>
            <a:r>
              <a:rPr lang="fr-FR" sz="3500" cap="small" dirty="0" err="1" smtClean="0">
                <a:latin typeface="Berlin Sans FB" pitchFamily="34" charset="0"/>
              </a:rPr>
              <a:t>xvii</a:t>
            </a:r>
            <a:r>
              <a:rPr lang="fr-FR" sz="3500" baseline="30000" dirty="0" err="1" smtClean="0">
                <a:latin typeface="Berlin Sans FB" pitchFamily="34" charset="0"/>
              </a:rPr>
              <a:t>e</a:t>
            </a:r>
            <a:r>
              <a:rPr lang="fr-FR" sz="3500" dirty="0" smtClean="0">
                <a:latin typeface="Berlin Sans FB" pitchFamily="34" charset="0"/>
              </a:rPr>
              <a:t> siècle, la dite « pizza » d'alors n'avait aucun rapport avec celle d'aujourd'hui : elle se présentait sous différentes formes et de plusieurs types dont la variété ne se limitait pas aux garnitures mais s’élargissait aussi aux modes de cuisson (four ou poêlée dans l'huile).</a:t>
            </a:r>
          </a:p>
          <a:p>
            <a:r>
              <a:rPr lang="fr-FR" sz="3500" dirty="0" smtClean="0">
                <a:latin typeface="Berlin Sans FB" pitchFamily="34" charset="0"/>
              </a:rPr>
              <a:t>La </a:t>
            </a:r>
            <a:r>
              <a:rPr lang="fr-FR" sz="3500" i="1" dirty="0" err="1" smtClean="0">
                <a:latin typeface="Berlin Sans FB" pitchFamily="34" charset="0"/>
              </a:rPr>
              <a:t>pizzella</a:t>
            </a:r>
            <a:r>
              <a:rPr lang="fr-FR" sz="3500" dirty="0" smtClean="0">
                <a:latin typeface="Berlin Sans FB" pitchFamily="34" charset="0"/>
              </a:rPr>
              <a:t>, sorte de pain de garde, apparaît dans le recueil de conte napolitain </a:t>
            </a:r>
            <a:r>
              <a:rPr lang="fr-FR" sz="3500" i="1" dirty="0" smtClean="0">
                <a:latin typeface="Berlin Sans FB" pitchFamily="34" charset="0"/>
              </a:rPr>
              <a:t>Lo </a:t>
            </a:r>
            <a:r>
              <a:rPr lang="fr-FR" sz="3500" i="1" dirty="0" err="1" smtClean="0">
                <a:latin typeface="Berlin Sans FB" pitchFamily="34" charset="0"/>
              </a:rPr>
              <a:t>Cunto</a:t>
            </a:r>
            <a:r>
              <a:rPr lang="fr-FR" sz="3500" i="1" dirty="0" smtClean="0">
                <a:latin typeface="Berlin Sans FB" pitchFamily="34" charset="0"/>
              </a:rPr>
              <a:t> de li </a:t>
            </a:r>
            <a:r>
              <a:rPr lang="fr-FR" sz="3500" i="1" dirty="0" err="1" smtClean="0">
                <a:latin typeface="Berlin Sans FB" pitchFamily="34" charset="0"/>
              </a:rPr>
              <a:t>cunti</a:t>
            </a:r>
            <a:r>
              <a:rPr lang="fr-FR" sz="3500" dirty="0" smtClean="0">
                <a:latin typeface="Berlin Sans FB" pitchFamily="34" charset="0"/>
              </a:rPr>
              <a:t> de Giambattista Basile, publié en 1634. Ce texte précise qu'elle se décline en </a:t>
            </a:r>
            <a:r>
              <a:rPr lang="fr-FR" sz="3500" i="1" dirty="0" err="1" smtClean="0">
                <a:latin typeface="Berlin Sans FB" pitchFamily="34" charset="0"/>
              </a:rPr>
              <a:t>pizzella</a:t>
            </a:r>
            <a:r>
              <a:rPr lang="fr-FR" sz="3500" dirty="0" smtClean="0">
                <a:latin typeface="Berlin Sans FB" pitchFamily="34" charset="0"/>
              </a:rPr>
              <a:t> sucrée réservée à la cour et en </a:t>
            </a:r>
            <a:r>
              <a:rPr lang="fr-FR" sz="3500" i="1" dirty="0" err="1" smtClean="0">
                <a:latin typeface="Berlin Sans FB" pitchFamily="34" charset="0"/>
              </a:rPr>
              <a:t>pizzella</a:t>
            </a:r>
            <a:r>
              <a:rPr lang="fr-FR" sz="3500" dirty="0" smtClean="0">
                <a:latin typeface="Berlin Sans FB" pitchFamily="34" charset="0"/>
              </a:rPr>
              <a:t> salée, sorte de casse-croûte d'extérieur, roboratif, matefaim ambulatoire réservé au petit peuple.</a:t>
            </a:r>
          </a:p>
          <a:p>
            <a:r>
              <a:rPr lang="fr-FR" sz="3500" dirty="0" smtClean="0">
                <a:latin typeface="Berlin Sans FB" pitchFamily="34" charset="0"/>
              </a:rPr>
              <a:t>La tomate étant de la même famille que la belladone toxique, ses fruits ne sont pas considérés par les « savants » comme comestibles (auparavant, la plante est surtout utilisée comme plante ornementale et le fruit en médecine) avant le début du </a:t>
            </a:r>
            <a:r>
              <a:rPr lang="fr-FR" sz="3500" cap="small" dirty="0" err="1" smtClean="0">
                <a:latin typeface="Berlin Sans FB" pitchFamily="34" charset="0"/>
              </a:rPr>
              <a:t>xviii</a:t>
            </a:r>
            <a:r>
              <a:rPr lang="fr-FR" sz="3500" baseline="30000" dirty="0" err="1" smtClean="0">
                <a:latin typeface="Berlin Sans FB" pitchFamily="34" charset="0"/>
              </a:rPr>
              <a:t>e</a:t>
            </a:r>
            <a:r>
              <a:rPr lang="fr-FR" sz="3500" dirty="0" smtClean="0">
                <a:latin typeface="Berlin Sans FB" pitchFamily="34" charset="0"/>
              </a:rPr>
              <a:t> siècle, en Italie, si bien que seule existe initialement la </a:t>
            </a:r>
            <a:r>
              <a:rPr lang="fr-FR" sz="3500" i="1" dirty="0" smtClean="0">
                <a:latin typeface="Berlin Sans FB" pitchFamily="34" charset="0"/>
              </a:rPr>
              <a:t>pizza </a:t>
            </a:r>
            <a:r>
              <a:rPr lang="fr-FR" sz="3500" i="1" dirty="0" err="1" smtClean="0">
                <a:latin typeface="Berlin Sans FB" pitchFamily="34" charset="0"/>
              </a:rPr>
              <a:t>bianca</a:t>
            </a:r>
            <a:r>
              <a:rPr lang="fr-FR" sz="3500" dirty="0" smtClean="0">
                <a:latin typeface="Berlin Sans FB" pitchFamily="34" charset="0"/>
              </a:rPr>
              <a:t> (« pizza blanche »), pâte aplatie et agrémentée de « choses diverses » (huile ou saindoux, herbes) qui est devenue un mets plébéien. Il a une garniture et un prix qui varient en fonction des disponibilités du marché.</a:t>
            </a:r>
          </a:p>
          <a:p>
            <a:r>
              <a:rPr lang="fr-FR" sz="3500" dirty="0" smtClean="0">
                <a:latin typeface="Berlin Sans FB" pitchFamily="34" charset="0"/>
              </a:rPr>
              <a:t>La </a:t>
            </a:r>
            <a:r>
              <a:rPr lang="fr-FR" sz="3500" i="1" dirty="0" smtClean="0">
                <a:latin typeface="Berlin Sans FB" pitchFamily="34" charset="0"/>
              </a:rPr>
              <a:t>pizza </a:t>
            </a:r>
            <a:r>
              <a:rPr lang="fr-FR" sz="3500" i="1" dirty="0" err="1" smtClean="0">
                <a:latin typeface="Berlin Sans FB" pitchFamily="34" charset="0"/>
              </a:rPr>
              <a:t>bianca</a:t>
            </a:r>
            <a:r>
              <a:rPr lang="fr-FR" sz="3500" dirty="0" smtClean="0">
                <a:latin typeface="Berlin Sans FB" pitchFamily="34" charset="0"/>
              </a:rPr>
              <a:t> est progressivement détrônée par la </a:t>
            </a:r>
            <a:r>
              <a:rPr lang="fr-FR" sz="3500" i="1" dirty="0" smtClean="0">
                <a:latin typeface="Berlin Sans FB" pitchFamily="34" charset="0"/>
              </a:rPr>
              <a:t>pizza rossa</a:t>
            </a:r>
            <a:r>
              <a:rPr lang="fr-FR" sz="3500" dirty="0" smtClean="0">
                <a:latin typeface="Berlin Sans FB" pitchFamily="34" charset="0"/>
              </a:rPr>
              <a:t> (« pizza rouge »), pour partie parce que la première, « trop proche des multiples cousines que compte l'Italie, ne permet pas d'étendre le rayonnement de Naples en l'intégrant dans les registres de cuisine régionale par la médiation du marqueur rouge ». Mais c'est plus probablement à l'épisode de la création de la pizza Margherita (pizza aux couleurs de l'Italie, créée en hommage à la reine Marguerite, lors d'un voyage à Naples) que l'on doit l'explication de cette substitution.</a:t>
            </a:r>
          </a:p>
          <a:p>
            <a:r>
              <a:rPr lang="fr-FR" sz="3500" dirty="0" smtClean="0">
                <a:latin typeface="Berlin Sans FB" pitchFamily="34" charset="0"/>
              </a:rPr>
              <a:t>La pizza rouge est prise dans un nouveau processus, avec l'émigration massive italienne (26 millions d'Italiens s'expatrient entre 1850 et 1900), et devient un véritable étendard symbolique de leur nation.</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xit" presetSubtype="0" fill="hold" grpId="1" nodeType="clickEffect">
                                  <p:stCondLst>
                                    <p:cond delay="0"/>
                                  </p:stCondLst>
                                  <p:childTnLst>
                                    <p:anim to="" calcmode="lin" valueType="num">
                                      <p:cBhvr>
                                        <p:cTn id="36" dur="1"/>
                                        <p:tgtEl>
                                          <p:spTgt spid="3">
                                            <p:txEl>
                                              <p:pRg st="0" end="0"/>
                                            </p:txEl>
                                          </p:spTgt>
                                        </p:tgtEl>
                                        <p:attrNameLst>
                                          <p:attrName/>
                                        </p:attrNameLst>
                                      </p:cBhvr>
                                    </p:anim>
                                    <p:set>
                                      <p:cBhvr>
                                        <p:cTn id="37"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grpId="1" nodeType="clickEffect">
                                  <p:stCondLst>
                                    <p:cond delay="0"/>
                                  </p:stCondLst>
                                  <p:childTnLst>
                                    <p:anim to="" calcmode="lin" valueType="num">
                                      <p:cBhvr>
                                        <p:cTn id="41" dur="1"/>
                                        <p:tgtEl>
                                          <p:spTgt spid="3">
                                            <p:txEl>
                                              <p:pRg st="1" end="1"/>
                                            </p:txEl>
                                          </p:spTgt>
                                        </p:tgtEl>
                                        <p:attrNameLst>
                                          <p:attrName/>
                                        </p:attrNameLst>
                                      </p:cBhvr>
                                    </p:anim>
                                    <p:set>
                                      <p:cBhvr>
                                        <p:cTn id="42"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4" presetClass="exit" presetSubtype="0" fill="hold" grpId="1" nodeType="clickEffect">
                                  <p:stCondLst>
                                    <p:cond delay="0"/>
                                  </p:stCondLst>
                                  <p:childTnLst>
                                    <p:anim to="" calcmode="lin" valueType="num">
                                      <p:cBhvr>
                                        <p:cTn id="46" dur="1"/>
                                        <p:tgtEl>
                                          <p:spTgt spid="3">
                                            <p:txEl>
                                              <p:pRg st="2" end="2"/>
                                            </p:txEl>
                                          </p:spTgt>
                                        </p:tgtEl>
                                        <p:attrNameLst>
                                          <p:attrName/>
                                        </p:attrNameLst>
                                      </p:cBhvr>
                                    </p:anim>
                                    <p:set>
                                      <p:cBhvr>
                                        <p:cTn id="47"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4" presetClass="exit" presetSubtype="0" fill="hold" grpId="1" nodeType="clickEffect">
                                  <p:stCondLst>
                                    <p:cond delay="0"/>
                                  </p:stCondLst>
                                  <p:childTnLst>
                                    <p:anim to="" calcmode="lin" valueType="num">
                                      <p:cBhvr>
                                        <p:cTn id="51" dur="1"/>
                                        <p:tgtEl>
                                          <p:spTgt spid="3">
                                            <p:txEl>
                                              <p:pRg st="3" end="3"/>
                                            </p:txEl>
                                          </p:spTgt>
                                        </p:tgtEl>
                                        <p:attrNameLst>
                                          <p:attrName/>
                                        </p:attrNameLst>
                                      </p:cBhvr>
                                    </p:anim>
                                    <p:set>
                                      <p:cBhvr>
                                        <p:cTn id="52"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4" presetClass="exit" presetSubtype="0" fill="hold" grpId="1" nodeType="clickEffect">
                                  <p:stCondLst>
                                    <p:cond delay="0"/>
                                  </p:stCondLst>
                                  <p:childTnLst>
                                    <p:anim to="" calcmode="lin" valueType="num">
                                      <p:cBhvr>
                                        <p:cTn id="56" dur="1"/>
                                        <p:tgtEl>
                                          <p:spTgt spid="3">
                                            <p:txEl>
                                              <p:pRg st="4" end="4"/>
                                            </p:txEl>
                                          </p:spTgt>
                                        </p:tgtEl>
                                        <p:attrNameLst>
                                          <p:attrName/>
                                        </p:attrNameLst>
                                      </p:cBhvr>
                                    </p:anim>
                                    <p:set>
                                      <p:cBhvr>
                                        <p:cTn id="57"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6" presetClass="emph" presetSubtype="0" fill="hold" grpId="1" nodeType="clickEffect">
                                  <p:stCondLst>
                                    <p:cond delay="0"/>
                                  </p:stCondLst>
                                  <p:childTnLst>
                                    <p:animScale>
                                      <p:cBhvr>
                                        <p:cTn id="61" dur="2000" fill="hold"/>
                                        <p:tgtEl>
                                          <p:spTgt spid="2"/>
                                        </p:tgtEl>
                                      </p:cBhvr>
                                      <p:by x="150000" y="150000"/>
                                    </p:animScale>
                                  </p:childTnLst>
                                </p:cTn>
                              </p:par>
                            </p:childTnLst>
                          </p:cTn>
                        </p:par>
                      </p:childTnLst>
                    </p:cTn>
                  </p:par>
                  <p:par>
                    <p:cTn id="62" fill="hold">
                      <p:stCondLst>
                        <p:cond delay="indefinite"/>
                      </p:stCondLst>
                      <p:childTnLst>
                        <p:par>
                          <p:cTn id="63" fill="hold">
                            <p:stCondLst>
                              <p:cond delay="0"/>
                            </p:stCondLst>
                            <p:childTnLst>
                              <p:par>
                                <p:cTn id="64" presetID="24" presetClass="exit" presetSubtype="0" fill="hold" grpId="2" nodeType="clickEffect">
                                  <p:stCondLst>
                                    <p:cond delay="0"/>
                                  </p:stCondLst>
                                  <p:childTnLst>
                                    <p:anim to="" calcmode="lin" valueType="num">
                                      <p:cBhvr>
                                        <p:cTn id="65" dur="1"/>
                                        <p:tgtEl>
                                          <p:spTgt spid="2"/>
                                        </p:tgtEl>
                                        <p:attrNameLst>
                                          <p:attrName/>
                                        </p:attrNameLst>
                                      </p:cBhvr>
                                    </p:anim>
                                    <p:set>
                                      <p:cBhvr>
                                        <p:cTn id="66"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3" grpId="0" build="p"/>
      <p:bldP spid="3" grpI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sfondo-viola,-colore-lilla-189147.jpg"/>
          <p:cNvPicPr>
            <a:picLocks noChangeAspect="1"/>
          </p:cNvPicPr>
          <p:nvPr/>
        </p:nvPicPr>
        <p:blipFill>
          <a:blip r:embed="rId2"/>
          <a:stretch>
            <a:fillRect/>
          </a:stretch>
        </p:blipFill>
        <p:spPr>
          <a:xfrm>
            <a:off x="0" y="0"/>
            <a:ext cx="9144000" cy="6858000"/>
          </a:xfrm>
          <a:prstGeom prst="rect">
            <a:avLst/>
          </a:prstGeom>
        </p:spPr>
      </p:pic>
      <p:pic>
        <p:nvPicPr>
          <p:cNvPr id="4" name="Immagine 3" descr="DSC_4749 - Copia.JPG"/>
          <p:cNvPicPr>
            <a:picLocks noChangeAspect="1"/>
          </p:cNvPicPr>
          <p:nvPr/>
        </p:nvPicPr>
        <p:blipFill>
          <a:blip r:embed="rId3"/>
          <a:stretch>
            <a:fillRect/>
          </a:stretch>
        </p:blipFill>
        <p:spPr>
          <a:xfrm>
            <a:off x="4714876" y="0"/>
            <a:ext cx="4031052" cy="2668997"/>
          </a:xfrm>
          <a:prstGeom prst="ellipse">
            <a:avLst/>
          </a:prstGeom>
          <a:ln>
            <a:noFill/>
          </a:ln>
          <a:effectLst>
            <a:softEdge rad="112500"/>
          </a:effectLst>
        </p:spPr>
      </p:pic>
      <p:sp>
        <p:nvSpPr>
          <p:cNvPr id="2" name="Titolo 1"/>
          <p:cNvSpPr>
            <a:spLocks noGrp="1"/>
          </p:cNvSpPr>
          <p:nvPr>
            <p:ph type="title"/>
          </p:nvPr>
        </p:nvSpPr>
        <p:spPr>
          <a:xfrm>
            <a:off x="285720" y="285728"/>
            <a:ext cx="7467600" cy="1654164"/>
          </a:xfrm>
        </p:spPr>
        <p:txBody>
          <a:bodyPr>
            <a:noAutofit/>
          </a:bodyPr>
          <a:lstStyle/>
          <a:p>
            <a:r>
              <a:rPr lang="it-IT" sz="9600" b="1" cap="none" dirty="0" smtClean="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rPr>
              <a:t>Babà</a:t>
            </a:r>
            <a:endParaRPr lang="it-IT" sz="9600" b="1" cap="none" dirty="0">
              <a:ln w="18000">
                <a:solidFill>
                  <a:schemeClr val="accent2">
                    <a:satMod val="140000"/>
                  </a:schemeClr>
                </a:solidFill>
                <a:prstDash val="solid"/>
                <a:miter lim="800000"/>
              </a:ln>
              <a:solidFill>
                <a:schemeClr val="bg2">
                  <a:lumMod val="90000"/>
                </a:schemeClr>
              </a:solidFill>
              <a:effectLst>
                <a:outerShdw blurRad="25500" dist="23000" dir="7020000" algn="tl">
                  <a:srgbClr val="000000">
                    <a:alpha val="50000"/>
                  </a:srgbClr>
                </a:outerShdw>
              </a:effectLst>
            </a:endParaRPr>
          </a:p>
        </p:txBody>
      </p:sp>
      <p:sp>
        <p:nvSpPr>
          <p:cNvPr id="3" name="Segnaposto contenuto 2"/>
          <p:cNvSpPr>
            <a:spLocks noGrp="1"/>
          </p:cNvSpPr>
          <p:nvPr>
            <p:ph sz="quarter" idx="1"/>
          </p:nvPr>
        </p:nvSpPr>
        <p:spPr>
          <a:xfrm>
            <a:off x="142844" y="2071678"/>
            <a:ext cx="7467600" cy="4786322"/>
          </a:xfrm>
        </p:spPr>
        <p:txBody>
          <a:bodyPr>
            <a:normAutofit fontScale="62500" lnSpcReduction="20000"/>
          </a:bodyPr>
          <a:lstStyle/>
          <a:p>
            <a:r>
              <a:rPr lang="fr-FR" dirty="0" smtClean="0"/>
              <a:t>Ce gâteau aurait officiellement été inventé pendant la première moitié du </a:t>
            </a:r>
            <a:r>
              <a:rPr lang="fr-FR" cap="small" dirty="0" err="1" smtClean="0"/>
              <a:t>xviii</a:t>
            </a:r>
            <a:r>
              <a:rPr lang="fr-FR" baseline="30000" dirty="0" err="1" smtClean="0"/>
              <a:t>e</a:t>
            </a:r>
            <a:r>
              <a:rPr lang="fr-FR" dirty="0" smtClean="0"/>
              <a:t> siècle, quand le roi de Pologne Stanislas Leszczynski, beau-père de Louis XV alors duc de Lorraine et installé à Nancy, trouvant le </a:t>
            </a:r>
            <a:r>
              <a:rPr lang="fr-FR" dirty="0" err="1" smtClean="0"/>
              <a:t>kougelhopf</a:t>
            </a:r>
            <a:r>
              <a:rPr lang="fr-FR" dirty="0" smtClean="0"/>
              <a:t> trop sec demanda à ce qu'il soit arrosé de vin Tokay, remplacé ensuite par le rhum.</a:t>
            </a:r>
          </a:p>
          <a:p>
            <a:r>
              <a:rPr lang="fr-FR" dirty="0" smtClean="0"/>
              <a:t>Il est cependant plus probable que l'origine du baba au rhum soit une recette polonaise, le baba ou </a:t>
            </a:r>
            <a:r>
              <a:rPr lang="fr-FR" dirty="0" err="1" smtClean="0"/>
              <a:t>babka</a:t>
            </a:r>
            <a:r>
              <a:rPr lang="fr-FR" dirty="0" smtClean="0"/>
              <a:t>. D'autre part, il est parfois mentionné, à propos des </a:t>
            </a:r>
            <a:r>
              <a:rPr lang="fr-FR" i="1" dirty="0" smtClean="0"/>
              <a:t>Mille et une Nuits</a:t>
            </a:r>
            <a:r>
              <a:rPr lang="fr-FR" dirty="0" smtClean="0"/>
              <a:t>, que le roi Stanislas avait lu Ali Baba à l'époque, ce qui est probable, mais ce Baba-là n'a, a priori, aucun rapport avec le nom du gâteau.</a:t>
            </a:r>
          </a:p>
          <a:p>
            <a:r>
              <a:rPr lang="fr-FR" dirty="0" smtClean="0"/>
              <a:t>C'est un gâteau préparé pour les principales fêtes religieuses (Noël ou Pâques), depuis des temps immémoriaux. Devenu duc de Lorraine, le roi Stanislas a apporté la recette dans son château de Lunéville et Diderot évoque le “baba” dans une lettre à Sophie Volland en 1767. Cette pâtisserie connaîtra un succès indéfectible durant les </a:t>
            </a:r>
            <a:r>
              <a:rPr lang="fr-FR" cap="small" dirty="0" err="1" smtClean="0"/>
              <a:t>xix</a:t>
            </a:r>
            <a:r>
              <a:rPr lang="fr-FR" baseline="30000" dirty="0" err="1" smtClean="0"/>
              <a:t>e</a:t>
            </a:r>
            <a:r>
              <a:rPr lang="fr-FR" dirty="0" smtClean="0"/>
              <a:t> et </a:t>
            </a:r>
            <a:r>
              <a:rPr lang="fr-FR" cap="small" dirty="0" err="1" smtClean="0"/>
              <a:t>xx</a:t>
            </a:r>
            <a:r>
              <a:rPr lang="fr-FR" baseline="30000" dirty="0" err="1" smtClean="0"/>
              <a:t>e</a:t>
            </a:r>
            <a:r>
              <a:rPr lang="fr-FR" dirty="0" smtClean="0"/>
              <a:t> siècles, avec quelques adaptations.</a:t>
            </a:r>
          </a:p>
          <a:p>
            <a:r>
              <a:rPr lang="fr-FR" dirty="0" smtClean="0"/>
              <a:t>Mais c’est en 1835 à Paris que le pâtissier parisien Nicolas </a:t>
            </a:r>
            <a:r>
              <a:rPr lang="fr-FR" dirty="0" err="1" smtClean="0"/>
              <a:t>Stohrer</a:t>
            </a:r>
            <a:r>
              <a:rPr lang="fr-FR" dirty="0" smtClean="0"/>
              <a:t>, descendant du chef-pâtissier polonais du roi Stanislas, devint le spécialiste de ce dessert en remplaçant la liqueur de tanaisie par du rhum.</a:t>
            </a:r>
          </a:p>
          <a:p>
            <a:r>
              <a:rPr lang="fr-FR" dirty="0" smtClean="0"/>
              <a:t>Le </a:t>
            </a:r>
            <a:r>
              <a:rPr lang="fr-FR" i="1" dirty="0" err="1" smtClean="0"/>
              <a:t>babà</a:t>
            </a:r>
            <a:r>
              <a:rPr lang="fr-FR" dirty="0" smtClean="0"/>
              <a:t> est aussi le gâteau favori des Napolitains. Il se décline au rhum ou à la liqueur de </a:t>
            </a:r>
            <a:r>
              <a:rPr lang="fr-FR" dirty="0" err="1" smtClean="0"/>
              <a:t>limoncello</a:t>
            </a:r>
            <a:r>
              <a:rPr lang="fr-FR" dirty="0" smtClean="0"/>
              <a:t> (écorce de citron). Il se déguste seul ou accompagné de glace à la vanille. En Campanie, il bénéficie d'une appellation au titre des « produits agroalimentaires traditionnels » italiens.</a:t>
            </a:r>
          </a:p>
          <a:p>
            <a:endParaRPr lang="it-IT"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xit" presetSubtype="0" fill="hold" grpId="1" nodeType="clickEffect">
                                  <p:stCondLst>
                                    <p:cond delay="0"/>
                                  </p:stCondLst>
                                  <p:childTnLst>
                                    <p:anim to="" calcmode="lin" valueType="num">
                                      <p:cBhvr>
                                        <p:cTn id="41" dur="1"/>
                                        <p:tgtEl>
                                          <p:spTgt spid="3">
                                            <p:txEl>
                                              <p:pRg st="0" end="0"/>
                                            </p:txEl>
                                          </p:spTgt>
                                        </p:tgtEl>
                                        <p:attrNameLst>
                                          <p:attrName/>
                                        </p:attrNameLst>
                                      </p:cBhvr>
                                    </p:anim>
                                    <p:set>
                                      <p:cBhvr>
                                        <p:cTn id="42"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4" presetClass="exit" presetSubtype="0" fill="hold" grpId="1" nodeType="clickEffect">
                                  <p:stCondLst>
                                    <p:cond delay="0"/>
                                  </p:stCondLst>
                                  <p:childTnLst>
                                    <p:anim to="" calcmode="lin" valueType="num">
                                      <p:cBhvr>
                                        <p:cTn id="46" dur="1"/>
                                        <p:tgtEl>
                                          <p:spTgt spid="3">
                                            <p:txEl>
                                              <p:pRg st="1" end="1"/>
                                            </p:txEl>
                                          </p:spTgt>
                                        </p:tgtEl>
                                        <p:attrNameLst>
                                          <p:attrName/>
                                        </p:attrNameLst>
                                      </p:cBhvr>
                                    </p:anim>
                                    <p:set>
                                      <p:cBhvr>
                                        <p:cTn id="47"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4" presetClass="exit" presetSubtype="0" fill="hold" grpId="1" nodeType="clickEffect">
                                  <p:stCondLst>
                                    <p:cond delay="0"/>
                                  </p:stCondLst>
                                  <p:childTnLst>
                                    <p:anim to="" calcmode="lin" valueType="num">
                                      <p:cBhvr>
                                        <p:cTn id="51" dur="1"/>
                                        <p:tgtEl>
                                          <p:spTgt spid="3">
                                            <p:txEl>
                                              <p:pRg st="2" end="2"/>
                                            </p:txEl>
                                          </p:spTgt>
                                        </p:tgtEl>
                                        <p:attrNameLst>
                                          <p:attrName/>
                                        </p:attrNameLst>
                                      </p:cBhvr>
                                    </p:anim>
                                    <p:set>
                                      <p:cBhvr>
                                        <p:cTn id="52"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4" presetClass="exit" presetSubtype="0" fill="hold" grpId="1" nodeType="clickEffect">
                                  <p:stCondLst>
                                    <p:cond delay="0"/>
                                  </p:stCondLst>
                                  <p:childTnLst>
                                    <p:anim to="" calcmode="lin" valueType="num">
                                      <p:cBhvr>
                                        <p:cTn id="56" dur="1"/>
                                        <p:tgtEl>
                                          <p:spTgt spid="3">
                                            <p:txEl>
                                              <p:pRg st="3" end="3"/>
                                            </p:txEl>
                                          </p:spTgt>
                                        </p:tgtEl>
                                        <p:attrNameLst>
                                          <p:attrName/>
                                        </p:attrNameLst>
                                      </p:cBhvr>
                                    </p:anim>
                                    <p:set>
                                      <p:cBhvr>
                                        <p:cTn id="57"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4" presetClass="exit" presetSubtype="0" fill="hold" grpId="1" nodeType="clickEffect">
                                  <p:stCondLst>
                                    <p:cond delay="0"/>
                                  </p:stCondLst>
                                  <p:childTnLst>
                                    <p:anim to="" calcmode="lin" valueType="num">
                                      <p:cBhvr>
                                        <p:cTn id="61" dur="1"/>
                                        <p:tgtEl>
                                          <p:spTgt spid="3">
                                            <p:txEl>
                                              <p:pRg st="4" end="4"/>
                                            </p:txEl>
                                          </p:spTgt>
                                        </p:tgtEl>
                                        <p:attrNameLst>
                                          <p:attrName/>
                                        </p:attrNameLst>
                                      </p:cBhvr>
                                    </p:anim>
                                    <p:set>
                                      <p:cBhvr>
                                        <p:cTn id="62"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6" presetClass="emph" presetSubtype="0" fill="hold" nodeType="clickEffect">
                                  <p:stCondLst>
                                    <p:cond delay="0"/>
                                  </p:stCondLst>
                                  <p:childTnLst>
                                    <p:animScale>
                                      <p:cBhvr>
                                        <p:cTn id="66" dur="2000" fill="hold"/>
                                        <p:tgtEl>
                                          <p:spTgt spid="4"/>
                                        </p:tgtEl>
                                      </p:cBhvr>
                                      <p:by x="150000" y="150000"/>
                                    </p:animScale>
                                  </p:childTnLst>
                                </p:cTn>
                              </p:par>
                            </p:childTnLst>
                          </p:cTn>
                        </p:par>
                      </p:childTnLst>
                    </p:cTn>
                  </p:par>
                  <p:par>
                    <p:cTn id="67" fill="hold">
                      <p:stCondLst>
                        <p:cond delay="indefinite"/>
                      </p:stCondLst>
                      <p:childTnLst>
                        <p:par>
                          <p:cTn id="68" fill="hold">
                            <p:stCondLst>
                              <p:cond delay="0"/>
                            </p:stCondLst>
                            <p:childTnLst>
                              <p:par>
                                <p:cTn id="69" presetID="24" presetClass="exit" presetSubtype="0" fill="hold" nodeType="clickEffect">
                                  <p:stCondLst>
                                    <p:cond delay="0"/>
                                  </p:stCondLst>
                                  <p:childTnLst>
                                    <p:anim to="" calcmode="lin" valueType="num">
                                      <p:cBhvr>
                                        <p:cTn id="70" dur="1"/>
                                        <p:tgtEl>
                                          <p:spTgt spid="4"/>
                                        </p:tgtEl>
                                        <p:attrNameLst>
                                          <p:attrName/>
                                        </p:attrNameLst>
                                      </p:cBhvr>
                                    </p:anim>
                                    <p:set>
                                      <p:cBhvr>
                                        <p:cTn id="71" dur="1" fill="hold">
                                          <p:stCondLst>
                                            <p:cond delay="0"/>
                                          </p:stCondLst>
                                        </p:cTn>
                                        <p:tgtEl>
                                          <p:spTgt spid="4"/>
                                        </p:tgtEl>
                                        <p:attrNameLst>
                                          <p:attrName>style.visibility</p:attrName>
                                        </p:attrNameLst>
                                      </p:cBhvr>
                                      <p:to>
                                        <p:strVal val="hidden"/>
                                      </p:to>
                                    </p:set>
                                  </p:childTnLst>
                                </p:cTn>
                              </p:par>
                            </p:childTnLst>
                          </p:cTn>
                        </p:par>
                      </p:childTnLst>
                    </p:cTn>
                  </p:par>
                  <p:par>
                    <p:cTn id="72" fill="hold">
                      <p:stCondLst>
                        <p:cond delay="indefinite"/>
                      </p:stCondLst>
                      <p:childTnLst>
                        <p:par>
                          <p:cTn id="73" fill="hold">
                            <p:stCondLst>
                              <p:cond delay="0"/>
                            </p:stCondLst>
                            <p:childTnLst>
                              <p:par>
                                <p:cTn id="74" presetID="24" presetClass="exit" presetSubtype="0" fill="hold" grpId="1" nodeType="clickEffect">
                                  <p:stCondLst>
                                    <p:cond delay="0"/>
                                  </p:stCondLst>
                                  <p:childTnLst>
                                    <p:anim to="" calcmode="lin" valueType="num">
                                      <p:cBhvr>
                                        <p:cTn id="75" dur="1"/>
                                        <p:tgtEl>
                                          <p:spTgt spid="2"/>
                                        </p:tgtEl>
                                        <p:attrNameLst>
                                          <p:attrName/>
                                        </p:attrNameLst>
                                      </p:cBhvr>
                                    </p:anim>
                                    <p:set>
                                      <p:cBhvr>
                                        <p:cTn id="76"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fondo-de-colores-218989.jpg"/>
          <p:cNvPicPr>
            <a:picLocks noChangeAspect="1"/>
          </p:cNvPicPr>
          <p:nvPr/>
        </p:nvPicPr>
        <p:blipFill>
          <a:blip r:embed="rId2"/>
          <a:stretch>
            <a:fillRect/>
          </a:stretch>
        </p:blipFill>
        <p:spPr>
          <a:xfrm>
            <a:off x="0" y="0"/>
            <a:ext cx="9144000" cy="6858000"/>
          </a:xfrm>
          <a:prstGeom prst="rect">
            <a:avLst/>
          </a:prstGeom>
        </p:spPr>
      </p:pic>
      <p:pic>
        <p:nvPicPr>
          <p:cNvPr id="4" name="Immagine 3" descr="pastiera-napoletana-tradizionale.jpg"/>
          <p:cNvPicPr>
            <a:picLocks noChangeAspect="1"/>
          </p:cNvPicPr>
          <p:nvPr/>
        </p:nvPicPr>
        <p:blipFill>
          <a:blip r:embed="rId3"/>
          <a:stretch>
            <a:fillRect/>
          </a:stretch>
        </p:blipFill>
        <p:spPr>
          <a:xfrm>
            <a:off x="5214942" y="142852"/>
            <a:ext cx="3752805" cy="2500306"/>
          </a:xfrm>
          <a:prstGeom prst="ellipse">
            <a:avLst/>
          </a:prstGeom>
          <a:ln>
            <a:noFill/>
          </a:ln>
          <a:effectLst>
            <a:softEdge rad="112500"/>
          </a:effectLst>
        </p:spPr>
      </p:pic>
      <p:sp>
        <p:nvSpPr>
          <p:cNvPr id="2" name="Titolo 1"/>
          <p:cNvSpPr>
            <a:spLocks noGrp="1"/>
          </p:cNvSpPr>
          <p:nvPr>
            <p:ph type="title"/>
          </p:nvPr>
        </p:nvSpPr>
        <p:spPr>
          <a:xfrm>
            <a:off x="357158" y="285728"/>
            <a:ext cx="7467600" cy="1143000"/>
          </a:xfrm>
        </p:spPr>
        <p:txBody>
          <a:bodyPr>
            <a:normAutofit fontScale="90000"/>
          </a:bodyPr>
          <a:lstStyle/>
          <a:p>
            <a:r>
              <a:rPr lang="it-IT" sz="7200" b="1" cap="none" dirty="0" smtClean="0">
                <a:ln w="17780" cmpd="sng">
                  <a:solidFill>
                    <a:schemeClr val="bg2">
                      <a:lumMod val="75000"/>
                    </a:schemeClr>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reflection blurRad="6350" stA="55000" endA="300" endPos="45500" dir="5400000" sy="-100000" algn="bl" rotWithShape="0"/>
                </a:effectLst>
              </a:rPr>
              <a:t>Pastiera</a:t>
            </a:r>
            <a:r>
              <a:rPr lang="it-IT" dirty="0" smtClean="0">
                <a:effectLst>
                  <a:reflection blurRad="6350" stA="55000" endA="300" endPos="45500" dir="5400000" sy="-100000" algn="bl" rotWithShape="0"/>
                </a:effectLst>
              </a:rPr>
              <a:t> </a:t>
            </a:r>
            <a:endParaRPr lang="it-IT" dirty="0">
              <a:effectLst>
                <a:reflection blurRad="6350" stA="55000" endA="300" endPos="45500" dir="5400000" sy="-100000" algn="bl" rotWithShape="0"/>
              </a:effectLst>
            </a:endParaRPr>
          </a:p>
        </p:txBody>
      </p:sp>
      <p:sp>
        <p:nvSpPr>
          <p:cNvPr id="3" name="Segnaposto contenuto 2"/>
          <p:cNvSpPr>
            <a:spLocks noGrp="1"/>
          </p:cNvSpPr>
          <p:nvPr>
            <p:ph sz="quarter" idx="1"/>
          </p:nvPr>
        </p:nvSpPr>
        <p:spPr>
          <a:xfrm>
            <a:off x="457200" y="1500174"/>
            <a:ext cx="6400816" cy="5357826"/>
          </a:xfrm>
        </p:spPr>
        <p:txBody>
          <a:bodyPr>
            <a:normAutofit fontScale="77500" lnSpcReduction="20000"/>
          </a:bodyPr>
          <a:lstStyle/>
          <a:p>
            <a:r>
              <a:rPr lang="fr-FR" dirty="0" smtClean="0">
                <a:latin typeface="Berlin Sans FB" pitchFamily="34" charset="0"/>
              </a:rPr>
              <a:t>La </a:t>
            </a:r>
            <a:r>
              <a:rPr lang="fr-FR" b="1" dirty="0" err="1" smtClean="0">
                <a:latin typeface="Berlin Sans FB" pitchFamily="34" charset="0"/>
              </a:rPr>
              <a:t>pastiera</a:t>
            </a:r>
            <a:r>
              <a:rPr lang="fr-FR" dirty="0" smtClean="0">
                <a:latin typeface="Berlin Sans FB" pitchFamily="34" charset="0"/>
              </a:rPr>
              <a:t> est un dessert italien originaire de la province de Naples. C'est un gâteau qui est consommé traditionnellement durant la période de Pâques.</a:t>
            </a:r>
          </a:p>
          <a:p>
            <a:r>
              <a:rPr lang="fr-FR" dirty="0" smtClean="0">
                <a:latin typeface="Berlin Sans FB" pitchFamily="34" charset="0"/>
              </a:rPr>
              <a:t>Elle bénéficie d'une appellation au titre des « produits agroalimentaires traditionnels » italiens. </a:t>
            </a:r>
          </a:p>
          <a:p>
            <a:r>
              <a:rPr lang="fr-FR" dirty="0" smtClean="0">
                <a:latin typeface="Berlin Sans FB" pitchFamily="34" charset="0"/>
              </a:rPr>
              <a:t>La légende veut que la sirène Parthénope, le symbole de la ville de Naples, demeurait dans le golfe compris entre </a:t>
            </a:r>
            <a:r>
              <a:rPr lang="fr-FR" dirty="0" err="1" smtClean="0">
                <a:latin typeface="Berlin Sans FB" pitchFamily="34" charset="0"/>
              </a:rPr>
              <a:t>Posillipo</a:t>
            </a:r>
            <a:r>
              <a:rPr lang="fr-FR" dirty="0" smtClean="0">
                <a:latin typeface="Berlin Sans FB" pitchFamily="34" charset="0"/>
              </a:rPr>
              <a:t> et le Vésuve, et de là, tous les printemps, elle émergeait pour saluer les gens, les réjouissant avec des chants de joie. Une fois sa voix fut si mélodieuse et suave que tous les habitants en restèrent fascinés, et accoururent vers la mer, émus par la douceur du chant et des mots d'amour que la sirène leur avait dédiés et, pour la remercier, sept des plus belles filles des villages furent chargées de lui remettre les cadeaux de la nature; la farine, le fromage, les œufs, les grains de blé, l'eau de fleur d'oranger, les épices et le sucre. La sirène déposa les offrandes précieuses aux pieds des dieux, ces derniers réunirent et mélangèrent avec les arts divins tous les ingrédients, formant ainsi la première </a:t>
            </a:r>
            <a:r>
              <a:rPr lang="fr-FR" dirty="0" err="1" smtClean="0">
                <a:latin typeface="Berlin Sans FB" pitchFamily="34" charset="0"/>
              </a:rPr>
              <a:t>Pastiera</a:t>
            </a:r>
            <a:r>
              <a:rPr lang="fr-FR" dirty="0" smtClean="0">
                <a:latin typeface="Berlin Sans FB" pitchFamily="34" charset="0"/>
              </a:rPr>
              <a:t>, dépassant en douceur même le chant de la sirène.</a:t>
            </a:r>
            <a:endParaRPr lang="it-IT" dirty="0">
              <a:latin typeface="Berlin Sans FB"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6" presetClass="emph" presetSubtype="0" fill="hold" nodeType="clickEffect">
                                  <p:stCondLst>
                                    <p:cond delay="0"/>
                                  </p:stCondLst>
                                  <p:childTnLst>
                                    <p:animScale>
                                      <p:cBhvr>
                                        <p:cTn id="31" dur="2000" fill="hold"/>
                                        <p:tgtEl>
                                          <p:spTgt spid="4"/>
                                        </p:tgtEl>
                                      </p:cBhvr>
                                      <p:by x="150000" y="150000"/>
                                    </p:animScale>
                                  </p:childTnLst>
                                </p:cTn>
                              </p:par>
                            </p:childTnLst>
                          </p:cTn>
                        </p:par>
                      </p:childTnLst>
                    </p:cTn>
                  </p:par>
                  <p:par>
                    <p:cTn id="32" fill="hold">
                      <p:stCondLst>
                        <p:cond delay="indefinite"/>
                      </p:stCondLst>
                      <p:childTnLst>
                        <p:par>
                          <p:cTn id="33" fill="hold">
                            <p:stCondLst>
                              <p:cond delay="0"/>
                            </p:stCondLst>
                            <p:childTnLst>
                              <p:par>
                                <p:cTn id="34" presetID="24" presetClass="exit" presetSubtype="0" fill="hold" nodeType="clickEffect">
                                  <p:stCondLst>
                                    <p:cond delay="0"/>
                                  </p:stCondLst>
                                  <p:childTnLst>
                                    <p:anim to="" calcmode="lin" valueType="num">
                                      <p:cBhvr>
                                        <p:cTn id="35" dur="1"/>
                                        <p:tgtEl>
                                          <p:spTgt spid="4"/>
                                        </p:tgtEl>
                                        <p:attrNameLst>
                                          <p:attrName/>
                                        </p:attrNameLst>
                                      </p:cBhvr>
                                    </p:anim>
                                    <p:set>
                                      <p:cBhvr>
                                        <p:cTn id="36" dur="1" fill="hold">
                                          <p:stCondLst>
                                            <p:cond delay="0"/>
                                          </p:stCondLst>
                                        </p:cTn>
                                        <p:tgtEl>
                                          <p:spTgt spid="4"/>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24" presetClass="exit" presetSubtype="0" fill="hold" grpId="1" nodeType="clickEffect">
                                  <p:stCondLst>
                                    <p:cond delay="0"/>
                                  </p:stCondLst>
                                  <p:childTnLst>
                                    <p:anim to="" calcmode="lin" valueType="num">
                                      <p:cBhvr>
                                        <p:cTn id="40" dur="1"/>
                                        <p:tgtEl>
                                          <p:spTgt spid="3">
                                            <p:txEl>
                                              <p:pRg st="0" end="0"/>
                                            </p:txEl>
                                          </p:spTgt>
                                        </p:tgtEl>
                                        <p:attrNameLst>
                                          <p:attrName/>
                                        </p:attrNameLst>
                                      </p:cBhvr>
                                    </p:anim>
                                    <p:set>
                                      <p:cBhvr>
                                        <p:cTn id="41"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24" presetClass="exit" presetSubtype="0" fill="hold" grpId="1" nodeType="clickEffect">
                                  <p:stCondLst>
                                    <p:cond delay="0"/>
                                  </p:stCondLst>
                                  <p:childTnLst>
                                    <p:anim to="" calcmode="lin" valueType="num">
                                      <p:cBhvr>
                                        <p:cTn id="45" dur="1"/>
                                        <p:tgtEl>
                                          <p:spTgt spid="3">
                                            <p:txEl>
                                              <p:pRg st="1" end="1"/>
                                            </p:txEl>
                                          </p:spTgt>
                                        </p:tgtEl>
                                        <p:attrNameLst>
                                          <p:attrName/>
                                        </p:attrNameLst>
                                      </p:cBhvr>
                                    </p:anim>
                                    <p:set>
                                      <p:cBhvr>
                                        <p:cTn id="46"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24" presetClass="exit" presetSubtype="0" fill="hold" grpId="1" nodeType="clickEffect">
                                  <p:stCondLst>
                                    <p:cond delay="0"/>
                                  </p:stCondLst>
                                  <p:childTnLst>
                                    <p:anim to="" calcmode="lin" valueType="num">
                                      <p:cBhvr>
                                        <p:cTn id="50" dur="1"/>
                                        <p:tgtEl>
                                          <p:spTgt spid="3">
                                            <p:txEl>
                                              <p:pRg st="2" end="2"/>
                                            </p:txEl>
                                          </p:spTgt>
                                        </p:tgtEl>
                                        <p:attrNameLst>
                                          <p:attrName/>
                                        </p:attrNameLst>
                                      </p:cBhvr>
                                    </p:anim>
                                    <p:set>
                                      <p:cBhvr>
                                        <p:cTn id="51"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24" presetClass="exit" presetSubtype="0" fill="hold" grpId="1" nodeType="clickEffect">
                                  <p:stCondLst>
                                    <p:cond delay="0"/>
                                  </p:stCondLst>
                                  <p:childTnLst>
                                    <p:anim to="" calcmode="lin" valueType="num">
                                      <p:cBhvr>
                                        <p:cTn id="55" dur="1"/>
                                        <p:tgtEl>
                                          <p:spTgt spid="2"/>
                                        </p:tgtEl>
                                        <p:attrNameLst>
                                          <p:attrName/>
                                        </p:attrNameLst>
                                      </p:cBhvr>
                                    </p:anim>
                                    <p:set>
                                      <p:cBhvr>
                                        <p:cTn id="56"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8|3|0.6|0.4|0.3"/>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oggia">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Loggi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oggi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440</TotalTime>
  <Words>1309</Words>
  <Application>Microsoft Office PowerPoint</Application>
  <PresentationFormat>Presentazione su schermo (4:3)</PresentationFormat>
  <Paragraphs>155</Paragraphs>
  <Slides>28</Slides>
  <Notes>0</Notes>
  <HiddenSlides>0</HiddenSlides>
  <MMClips>1</MMClips>
  <ScaleCrop>false</ScaleCrop>
  <HeadingPairs>
    <vt:vector size="4" baseType="variant">
      <vt:variant>
        <vt:lpstr>Tema</vt:lpstr>
      </vt:variant>
      <vt:variant>
        <vt:i4>1</vt:i4>
      </vt:variant>
      <vt:variant>
        <vt:lpstr>Titoli diapositive</vt:lpstr>
      </vt:variant>
      <vt:variant>
        <vt:i4>28</vt:i4>
      </vt:variant>
    </vt:vector>
  </HeadingPairs>
  <TitlesOfParts>
    <vt:vector size="29" baseType="lpstr">
      <vt:lpstr>Loggia</vt:lpstr>
      <vt:lpstr>Presentazione standard di PowerPoint</vt:lpstr>
      <vt:lpstr>NAPLES</vt:lpstr>
      <vt:lpstr>La position de Naples </vt:lpstr>
      <vt:lpstr>LAC AVERNE </vt:lpstr>
      <vt:lpstr>SOLFATARA DI POZZUOLI</vt:lpstr>
      <vt:lpstr>Castel dell’ Ovo </vt:lpstr>
      <vt:lpstr>CASTEL DELL’ OVO </vt:lpstr>
      <vt:lpstr>Le Vésuve</vt:lpstr>
      <vt:lpstr>Vésuve</vt:lpstr>
      <vt:lpstr>LE CATACOMBES DE SAN GENNARO</vt:lpstr>
      <vt:lpstr>SANTA CHIARA</vt:lpstr>
      <vt:lpstr>SAN GREGGORIO ARMENO</vt:lpstr>
      <vt:lpstr>Mostra d’Oltremare </vt:lpstr>
      <vt:lpstr>MOSTRA D’OLTREMARE </vt:lpstr>
      <vt:lpstr>Teatro San Carlo</vt:lpstr>
      <vt:lpstr>Presentazione standard di PowerPoint</vt:lpstr>
      <vt:lpstr>PINO DANIELE</vt:lpstr>
      <vt:lpstr>Pino daniele – napule é</vt:lpstr>
      <vt:lpstr>L’Université de Naples Federico II</vt:lpstr>
      <vt:lpstr>Presentazione standard di PowerPoint</vt:lpstr>
      <vt:lpstr>Métro de Naples </vt:lpstr>
      <vt:lpstr>Ligne 1: métro de l'art </vt:lpstr>
      <vt:lpstr>TOLEDO</vt:lpstr>
      <vt:lpstr>Les proverbes Napolitains </vt:lpstr>
      <vt:lpstr>GASTRONOMIE</vt:lpstr>
      <vt:lpstr>LA PIZZA</vt:lpstr>
      <vt:lpstr>Babà</vt:lpstr>
      <vt:lpstr>Pastiera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NAPLES</dc:title>
  <dc:creator>alunno04</dc:creator>
  <cp:lastModifiedBy>Antonietta</cp:lastModifiedBy>
  <cp:revision>48</cp:revision>
  <dcterms:created xsi:type="dcterms:W3CDTF">2017-04-01T06:37:16Z</dcterms:created>
  <dcterms:modified xsi:type="dcterms:W3CDTF">2020-12-01T15:50:20Z</dcterms:modified>
</cp:coreProperties>
</file>